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4"/>
  </p:sldMasterIdLst>
  <p:notesMasterIdLst>
    <p:notesMasterId r:id="rId25"/>
  </p:notesMasterIdLst>
  <p:sldIdLst>
    <p:sldId id="256" r:id="rId5"/>
    <p:sldId id="284" r:id="rId6"/>
    <p:sldId id="288" r:id="rId7"/>
    <p:sldId id="308" r:id="rId8"/>
    <p:sldId id="285" r:id="rId9"/>
    <p:sldId id="287" r:id="rId10"/>
    <p:sldId id="289" r:id="rId11"/>
    <p:sldId id="290" r:id="rId12"/>
    <p:sldId id="293" r:id="rId13"/>
    <p:sldId id="295" r:id="rId14"/>
    <p:sldId id="301" r:id="rId15"/>
    <p:sldId id="304" r:id="rId16"/>
    <p:sldId id="302" r:id="rId17"/>
    <p:sldId id="305" r:id="rId18"/>
    <p:sldId id="303" r:id="rId19"/>
    <p:sldId id="306" r:id="rId20"/>
    <p:sldId id="298" r:id="rId21"/>
    <p:sldId id="299" r:id="rId22"/>
    <p:sldId id="300" r:id="rId23"/>
    <p:sldId id="307" r:id="rId24"/>
  </p:sldIdLst>
  <p:sldSz cx="13004800" cy="97536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lin, Hélène" initials="HH" lastIdx="35" clrIdx="0">
    <p:extLst>
      <p:ext uri="{19B8F6BF-5375-455C-9EA6-DF929625EA0E}">
        <p15:presenceInfo xmlns:p15="http://schemas.microsoft.com/office/powerpoint/2012/main" xmlns="" userId="S::hehu@ciep.fr::c551eca6-6039-4e0d-848c-1c9d7df744f9" providerId="AD"/>
      </p:ext>
    </p:extLst>
  </p:cmAuthor>
  <p:cmAuthor id="2" name="Chelli, Thaouizet" initials="CT" lastIdx="9" clrIdx="1">
    <p:extLst>
      <p:ext uri="{19B8F6BF-5375-455C-9EA6-DF929625EA0E}">
        <p15:presenceInfo xmlns:p15="http://schemas.microsoft.com/office/powerpoint/2012/main" xmlns="" userId="Chelli, Thaouizet" providerId="None"/>
      </p:ext>
    </p:extLst>
  </p:cmAuthor>
  <p:cmAuthor id="3" name="Quéré, Olivier" initials="QO" lastIdx="13" clrIdx="2">
    <p:extLst>
      <p:ext uri="{19B8F6BF-5375-455C-9EA6-DF929625EA0E}">
        <p15:presenceInfo xmlns:p15="http://schemas.microsoft.com/office/powerpoint/2012/main" xmlns="" userId="S::olqu@ciep.fr::bdf58622-d48a-4315-97c9-33bbcc0042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1402" y="-6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, Charlotte" userId="1588f3ca-dd89-4e24-8c31-b291375e39a8" providerId="ADAL" clId="{A54CB7E2-471E-486C-B985-5DE5DA4914AC}"/>
    <pc:docChg chg="custSel modSld">
      <pc:chgData name="Jade, Charlotte" userId="1588f3ca-dd89-4e24-8c31-b291375e39a8" providerId="ADAL" clId="{A54CB7E2-471E-486C-B985-5DE5DA4914AC}" dt="2020-10-05T11:47:04.262" v="12" actId="20577"/>
      <pc:docMkLst>
        <pc:docMk/>
      </pc:docMkLst>
      <pc:sldChg chg="modSp mod">
        <pc:chgData name="Jade, Charlotte" userId="1588f3ca-dd89-4e24-8c31-b291375e39a8" providerId="ADAL" clId="{A54CB7E2-471E-486C-B985-5DE5DA4914AC}" dt="2020-10-05T11:46:47.089" v="0" actId="20577"/>
        <pc:sldMkLst>
          <pc:docMk/>
          <pc:sldMk cId="1088895686" sldId="287"/>
        </pc:sldMkLst>
        <pc:spChg chg="mod">
          <ac:chgData name="Jade, Charlotte" userId="1588f3ca-dd89-4e24-8c31-b291375e39a8" providerId="ADAL" clId="{A54CB7E2-471E-486C-B985-5DE5DA4914AC}" dt="2020-10-05T11:46:47.089" v="0" actId="20577"/>
          <ac:spMkLst>
            <pc:docMk/>
            <pc:sldMk cId="1088895686" sldId="287"/>
            <ac:spMk id="4" creationId="{00000000-0000-0000-0000-000000000000}"/>
          </ac:spMkLst>
        </pc:spChg>
      </pc:sldChg>
      <pc:sldChg chg="modSp mod">
        <pc:chgData name="Jade, Charlotte" userId="1588f3ca-dd89-4e24-8c31-b291375e39a8" providerId="ADAL" clId="{A54CB7E2-471E-486C-B985-5DE5DA4914AC}" dt="2020-10-05T11:47:04.262" v="12" actId="20577"/>
        <pc:sldMkLst>
          <pc:docMk/>
          <pc:sldMk cId="1707378365" sldId="288"/>
        </pc:sldMkLst>
        <pc:spChg chg="mod">
          <ac:chgData name="Jade, Charlotte" userId="1588f3ca-dd89-4e24-8c31-b291375e39a8" providerId="ADAL" clId="{A54CB7E2-471E-486C-B985-5DE5DA4914AC}" dt="2020-10-05T11:47:04.262" v="12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Nguyen, Huyen Anh" userId="78e4bf4e-71dd-4456-9a5f-fef5c8c12d7c" providerId="ADAL" clId="{EEE3F14D-1213-49A3-A590-6428D9114D62}"/>
    <pc:docChg chg="undo custSel modSld">
      <pc:chgData name="Nguyen, Huyen Anh" userId="78e4bf4e-71dd-4456-9a5f-fef5c8c12d7c" providerId="ADAL" clId="{EEE3F14D-1213-49A3-A590-6428D9114D62}" dt="2021-10-19T09:12:46.386" v="165" actId="171"/>
      <pc:docMkLst>
        <pc:docMk/>
      </pc:docMkLst>
      <pc:sldChg chg="addSp delSp modSp mod">
        <pc:chgData name="Nguyen, Huyen Anh" userId="78e4bf4e-71dd-4456-9a5f-fef5c8c12d7c" providerId="ADAL" clId="{EEE3F14D-1213-49A3-A590-6428D9114D62}" dt="2021-10-19T08:15:39.065" v="38" actId="171"/>
        <pc:sldMkLst>
          <pc:docMk/>
          <pc:sldMk cId="3431114347" sldId="285"/>
        </pc:sldMkLst>
        <pc:picChg chg="add del">
          <ac:chgData name="Nguyen, Huyen Anh" userId="78e4bf4e-71dd-4456-9a5f-fef5c8c12d7c" providerId="ADAL" clId="{EEE3F14D-1213-49A3-A590-6428D9114D62}" dt="2021-10-19T08:13:38.559" v="9" actId="478"/>
          <ac:picMkLst>
            <pc:docMk/>
            <pc:sldMk cId="3431114347" sldId="285"/>
            <ac:picMk id="3" creationId="{00000000-0000-0000-0000-000000000000}"/>
          </ac:picMkLst>
        </pc:picChg>
        <pc:picChg chg="add del">
          <ac:chgData name="Nguyen, Huyen Anh" userId="78e4bf4e-71dd-4456-9a5f-fef5c8c12d7c" providerId="ADAL" clId="{EEE3F14D-1213-49A3-A590-6428D9114D62}" dt="2021-10-19T08:13:22.753" v="2" actId="22"/>
          <ac:picMkLst>
            <pc:docMk/>
            <pc:sldMk cId="3431114347" sldId="285"/>
            <ac:picMk id="8" creationId="{02426746-1B64-443F-AD8C-66D2568CC9C0}"/>
          </ac:picMkLst>
        </pc:picChg>
        <pc:picChg chg="add mod ord">
          <ac:chgData name="Nguyen, Huyen Anh" userId="78e4bf4e-71dd-4456-9a5f-fef5c8c12d7c" providerId="ADAL" clId="{EEE3F14D-1213-49A3-A590-6428D9114D62}" dt="2021-10-19T08:15:39.065" v="38" actId="171"/>
          <ac:picMkLst>
            <pc:docMk/>
            <pc:sldMk cId="3431114347" sldId="285"/>
            <ac:picMk id="13" creationId="{321E22CD-FFB6-4B24-86C4-EB6A00A01BCC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5:20.993" v="37" actId="171"/>
        <pc:sldMkLst>
          <pc:docMk/>
          <pc:sldMk cId="1088895686" sldId="287"/>
        </pc:sldMkLst>
        <pc:picChg chg="del">
          <ac:chgData name="Nguyen, Huyen Anh" userId="78e4bf4e-71dd-4456-9a5f-fef5c8c12d7c" providerId="ADAL" clId="{EEE3F14D-1213-49A3-A590-6428D9114D62}" dt="2021-10-19T08:14:38.391" v="23" actId="478"/>
          <ac:picMkLst>
            <pc:docMk/>
            <pc:sldMk cId="1088895686" sldId="287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5:20.993" v="37" actId="171"/>
          <ac:picMkLst>
            <pc:docMk/>
            <pc:sldMk cId="1088895686" sldId="287"/>
            <ac:picMk id="6" creationId="{D5ACBEBD-EB91-42CE-BF74-3706E4D2E62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7:19.971" v="54" actId="171"/>
        <pc:sldMkLst>
          <pc:docMk/>
          <pc:sldMk cId="50781515" sldId="289"/>
        </pc:sldMkLst>
        <pc:picChg chg="del">
          <ac:chgData name="Nguyen, Huyen Anh" userId="78e4bf4e-71dd-4456-9a5f-fef5c8c12d7c" providerId="ADAL" clId="{EEE3F14D-1213-49A3-A590-6428D9114D62}" dt="2021-10-19T08:16:38.573" v="43" actId="478"/>
          <ac:picMkLst>
            <pc:docMk/>
            <pc:sldMk cId="50781515" sldId="289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7:19.971" v="54" actId="171"/>
          <ac:picMkLst>
            <pc:docMk/>
            <pc:sldMk cId="50781515" sldId="289"/>
            <ac:picMk id="7" creationId="{8CD580F4-CE8D-429C-9C40-49A8C8C30F3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8:25.554" v="70" actId="1076"/>
        <pc:sldMkLst>
          <pc:docMk/>
          <pc:sldMk cId="2076538850" sldId="290"/>
        </pc:sldMkLst>
        <pc:picChg chg="del">
          <ac:chgData name="Nguyen, Huyen Anh" userId="78e4bf4e-71dd-4456-9a5f-fef5c8c12d7c" providerId="ADAL" clId="{EEE3F14D-1213-49A3-A590-6428D9114D62}" dt="2021-10-19T08:17:34.940" v="59" actId="478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Nguyen, Huyen Anh" userId="78e4bf4e-71dd-4456-9a5f-fef5c8c12d7c" providerId="ADAL" clId="{EEE3F14D-1213-49A3-A590-6428D9114D62}" dt="2021-10-19T08:18:22.555" v="69" actId="1076"/>
          <ac:picMkLst>
            <pc:docMk/>
            <pc:sldMk cId="2076538850" sldId="290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8:12.491" v="68" actId="1076"/>
          <ac:picMkLst>
            <pc:docMk/>
            <pc:sldMk cId="2076538850" sldId="290"/>
            <ac:picMk id="8" creationId="{A162BE74-3991-4CA5-933A-14316343E217}"/>
          </ac:picMkLst>
        </pc:picChg>
        <pc:cxnChg chg="mod">
          <ac:chgData name="Nguyen, Huyen Anh" userId="78e4bf4e-71dd-4456-9a5f-fef5c8c12d7c" providerId="ADAL" clId="{EEE3F14D-1213-49A3-A590-6428D9114D62}" dt="2021-10-19T08:18:25.554" v="70" actId="1076"/>
          <ac:cxnSpMkLst>
            <pc:docMk/>
            <pc:sldMk cId="2076538850" sldId="290"/>
            <ac:cxnSpMk id="30" creationId="{00000000-0000-0000-0000-000000000000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20:31.483" v="83" actId="1076"/>
        <pc:sldMkLst>
          <pc:docMk/>
          <pc:sldMk cId="3117328636" sldId="293"/>
        </pc:sldMkLst>
        <pc:picChg chg="del">
          <ac:chgData name="Nguyen, Huyen Anh" userId="78e4bf4e-71dd-4456-9a5f-fef5c8c12d7c" providerId="ADAL" clId="{EEE3F14D-1213-49A3-A590-6428D9114D62}" dt="2021-10-19T08:19:59.435" v="75" actId="478"/>
          <ac:picMkLst>
            <pc:docMk/>
            <pc:sldMk cId="3117328636" sldId="293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20:31.483" v="83" actId="1076"/>
          <ac:picMkLst>
            <pc:docMk/>
            <pc:sldMk cId="3117328636" sldId="293"/>
            <ac:picMk id="5" creationId="{59E4AA92-A505-44F3-96DD-607639B693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1:22.421" v="98" actId="171"/>
        <pc:sldMkLst>
          <pc:docMk/>
          <pc:sldMk cId="2950790997" sldId="295"/>
        </pc:sldMkLst>
        <pc:picChg chg="del">
          <ac:chgData name="Nguyen, Huyen Anh" userId="78e4bf4e-71dd-4456-9a5f-fef5c8c12d7c" providerId="ADAL" clId="{EEE3F14D-1213-49A3-A590-6428D9114D62}" dt="2021-10-19T08:50:49.354" v="88" actId="478"/>
          <ac:picMkLst>
            <pc:docMk/>
            <pc:sldMk cId="2950790997" sldId="295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1:22.421" v="98" actId="171"/>
          <ac:picMkLst>
            <pc:docMk/>
            <pc:sldMk cId="2950790997" sldId="295"/>
            <ac:picMk id="8" creationId="{CBCF8663-3161-441D-ACE4-2DB27A59B2B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7:52.198" v="144" actId="171"/>
        <pc:sldMkLst>
          <pc:docMk/>
          <pc:sldMk cId="2168324847" sldId="298"/>
        </pc:sldMkLst>
        <pc:picChg chg="del">
          <ac:chgData name="Nguyen, Huyen Anh" userId="78e4bf4e-71dd-4456-9a5f-fef5c8c12d7c" providerId="ADAL" clId="{EEE3F14D-1213-49A3-A590-6428D9114D62}" dt="2021-10-19T08:57:12.208" v="135" actId="478"/>
          <ac:picMkLst>
            <pc:docMk/>
            <pc:sldMk cId="2168324847" sldId="298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7:52.198" v="144" actId="171"/>
          <ac:picMkLst>
            <pc:docMk/>
            <pc:sldMk cId="2168324847" sldId="298"/>
            <ac:picMk id="6" creationId="{DBA9E3B4-D8C8-459C-9F76-BCD54CC185A7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1:36.883" v="157" actId="1076"/>
        <pc:sldMkLst>
          <pc:docMk/>
          <pc:sldMk cId="2491751446" sldId="299"/>
        </pc:sldMkLst>
        <pc:picChg chg="add mod ord">
          <ac:chgData name="Nguyen, Huyen Anh" userId="78e4bf4e-71dd-4456-9a5f-fef5c8c12d7c" providerId="ADAL" clId="{EEE3F14D-1213-49A3-A590-6428D9114D62}" dt="2021-10-19T09:11:36.883" v="157" actId="1076"/>
          <ac:picMkLst>
            <pc:docMk/>
            <pc:sldMk cId="2491751446" sldId="299"/>
            <ac:picMk id="4" creationId="{AE7B02EB-F9EE-41E6-8519-11CE35F5A6A9}"/>
          </ac:picMkLst>
        </pc:picChg>
        <pc:picChg chg="del">
          <ac:chgData name="Nguyen, Huyen Anh" userId="78e4bf4e-71dd-4456-9a5f-fef5c8c12d7c" providerId="ADAL" clId="{EEE3F14D-1213-49A3-A590-6428D9114D62}" dt="2021-10-19T09:11:01.370" v="149" actId="478"/>
          <ac:picMkLst>
            <pc:docMk/>
            <pc:sldMk cId="2491751446" sldId="299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2:46.386" v="165" actId="171"/>
        <pc:sldMkLst>
          <pc:docMk/>
          <pc:sldMk cId="1336200946" sldId="300"/>
        </pc:sldMkLst>
        <pc:picChg chg="del">
          <ac:chgData name="Nguyen, Huyen Anh" userId="78e4bf4e-71dd-4456-9a5f-fef5c8c12d7c" providerId="ADAL" clId="{EEE3F14D-1213-49A3-A590-6428D9114D62}" dt="2021-10-19T09:12:23.223" v="161" actId="478"/>
          <ac:picMkLst>
            <pc:docMk/>
            <pc:sldMk cId="1336200946" sldId="300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9:12:46.386" v="165" actId="171"/>
          <ac:picMkLst>
            <pc:docMk/>
            <pc:sldMk cId="1336200946" sldId="300"/>
            <ac:picMk id="5" creationId="{6DB94EAA-9606-4529-9214-7864BBA240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2:37.995" v="114" actId="1076"/>
        <pc:sldMkLst>
          <pc:docMk/>
          <pc:sldMk cId="3314397009" sldId="301"/>
        </pc:sldMkLst>
        <pc:picChg chg="add mod ord">
          <ac:chgData name="Nguyen, Huyen Anh" userId="78e4bf4e-71dd-4456-9a5f-fef5c8c12d7c" providerId="ADAL" clId="{EEE3F14D-1213-49A3-A590-6428D9114D62}" dt="2021-10-19T08:52:37.995" v="114" actId="1076"/>
          <ac:picMkLst>
            <pc:docMk/>
            <pc:sldMk cId="3314397009" sldId="301"/>
            <ac:picMk id="4" creationId="{02C52C58-33DE-47AC-BBDA-5A22FEA4858F}"/>
          </ac:picMkLst>
        </pc:picChg>
        <pc:picChg chg="del">
          <ac:chgData name="Nguyen, Huyen Anh" userId="78e4bf4e-71dd-4456-9a5f-fef5c8c12d7c" providerId="ADAL" clId="{EEE3F14D-1213-49A3-A590-6428D9114D62}" dt="2021-10-19T08:51:55.283" v="103" actId="478"/>
          <ac:picMkLst>
            <pc:docMk/>
            <pc:sldMk cId="3314397009" sldId="301"/>
            <ac:picMk id="6" creationId="{00000000-0000-0000-0000-000000000000}"/>
          </ac:picMkLst>
        </pc:picChg>
        <pc:cxnChg chg="mod">
          <ac:chgData name="Nguyen, Huyen Anh" userId="78e4bf4e-71dd-4456-9a5f-fef5c8c12d7c" providerId="ADAL" clId="{EEE3F14D-1213-49A3-A590-6428D9114D62}" dt="2021-10-19T08:52:27.931" v="112" actId="107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53:38.474" v="123" actId="1076"/>
        <pc:sldMkLst>
          <pc:docMk/>
          <pc:sldMk cId="2246524685" sldId="302"/>
        </pc:sldMkLst>
        <pc:picChg chg="del">
          <ac:chgData name="Nguyen, Huyen Anh" userId="78e4bf4e-71dd-4456-9a5f-fef5c8c12d7c" providerId="ADAL" clId="{EEE3F14D-1213-49A3-A590-6428D9114D62}" dt="2021-10-19T08:53:23.757" v="118" actId="478"/>
          <ac:picMkLst>
            <pc:docMk/>
            <pc:sldMk cId="2246524685" sldId="302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3:38.474" v="123" actId="1076"/>
          <ac:picMkLst>
            <pc:docMk/>
            <pc:sldMk cId="2246524685" sldId="302"/>
            <ac:picMk id="5" creationId="{4839CCC4-E4F7-463E-A682-D98AB1E61B0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5:05.053" v="131" actId="171"/>
        <pc:sldMkLst>
          <pc:docMk/>
          <pc:sldMk cId="2641854928" sldId="303"/>
        </pc:sldMkLst>
        <pc:picChg chg="add mod ord">
          <ac:chgData name="Nguyen, Huyen Anh" userId="78e4bf4e-71dd-4456-9a5f-fef5c8c12d7c" providerId="ADAL" clId="{EEE3F14D-1213-49A3-A590-6428D9114D62}" dt="2021-10-19T08:55:05.053" v="131" actId="171"/>
          <ac:picMkLst>
            <pc:docMk/>
            <pc:sldMk cId="2641854928" sldId="303"/>
            <ac:picMk id="4" creationId="{7817ACB2-BA22-4FDF-9CC5-0FB57C490BA5}"/>
          </ac:picMkLst>
        </pc:picChg>
        <pc:picChg chg="del">
          <ac:chgData name="Nguyen, Huyen Anh" userId="78e4bf4e-71dd-4456-9a5f-fef5c8c12d7c" providerId="ADAL" clId="{EEE3F14D-1213-49A3-A590-6428D9114D62}" dt="2021-10-19T08:54:52.595" v="128" actId="478"/>
          <ac:picMkLst>
            <pc:docMk/>
            <pc:sldMk cId="2641854928" sldId="303"/>
            <ac:picMk id="6" creationId="{00000000-0000-0000-0000-000000000000}"/>
          </ac:picMkLst>
        </pc:picChg>
      </pc:sldChg>
    </pc:docChg>
  </pc:docChgLst>
  <pc:docChgLst>
    <pc:chgData name="Hulin, Hélène" userId="c551eca6-6039-4e0d-848c-1c9d7df744f9" providerId="ADAL" clId="{0632D54D-1D19-46D6-A872-CEC228C8DEA6}"/>
    <pc:docChg chg="custSel modSld">
      <pc:chgData name="Hulin, Hélène" userId="c551eca6-6039-4e0d-848c-1c9d7df744f9" providerId="ADAL" clId="{0632D54D-1D19-46D6-A872-CEC228C8DEA6}" dt="2020-09-02T15:14:54.108" v="72"/>
      <pc:docMkLst>
        <pc:docMk/>
      </pc:docMkLst>
      <pc:sldChg chg="addCm delCm modCm">
        <pc:chgData name="Hulin, Hélène" userId="c551eca6-6039-4e0d-848c-1c9d7df744f9" providerId="ADAL" clId="{0632D54D-1D19-46D6-A872-CEC228C8DEA6}" dt="2020-09-02T14:35:38.283" v="61" actId="1592"/>
        <pc:sldMkLst>
          <pc:docMk/>
          <pc:sldMk cId="0" sldId="257"/>
        </pc:sldMkLst>
      </pc:sldChg>
      <pc:sldChg chg="addCm modCm">
        <pc:chgData name="Hulin, Hélène" userId="c551eca6-6039-4e0d-848c-1c9d7df744f9" providerId="ADAL" clId="{0632D54D-1D19-46D6-A872-CEC228C8DEA6}" dt="2020-09-02T14:37:22.036" v="63"/>
        <pc:sldMkLst>
          <pc:docMk/>
          <pc:sldMk cId="0" sldId="258"/>
        </pc:sldMkLst>
      </pc:sldChg>
      <pc:sldChg chg="addCm delCm modCm">
        <pc:chgData name="Hulin, Hélène" userId="c551eca6-6039-4e0d-848c-1c9d7df744f9" providerId="ADAL" clId="{0632D54D-1D19-46D6-A872-CEC228C8DEA6}" dt="2020-09-02T14:02:29.429" v="15"/>
        <pc:sldMkLst>
          <pc:docMk/>
          <pc:sldMk cId="0" sldId="259"/>
        </pc:sldMkLst>
      </pc:sldChg>
      <pc:sldChg chg="addCm modCm">
        <pc:chgData name="Hulin, Hélène" userId="c551eca6-6039-4e0d-848c-1c9d7df744f9" providerId="ADAL" clId="{0632D54D-1D19-46D6-A872-CEC228C8DEA6}" dt="2020-09-02T14:03:12.536" v="18"/>
        <pc:sldMkLst>
          <pc:docMk/>
          <pc:sldMk cId="0" sldId="260"/>
        </pc:sldMkLst>
      </pc:sldChg>
      <pc:sldChg chg="addCm modCm">
        <pc:chgData name="Hulin, Hélène" userId="c551eca6-6039-4e0d-848c-1c9d7df744f9" providerId="ADAL" clId="{0632D54D-1D19-46D6-A872-CEC228C8DEA6}" dt="2020-09-02T14:39:31.051" v="64" actId="1589"/>
        <pc:sldMkLst>
          <pc:docMk/>
          <pc:sldMk cId="0" sldId="261"/>
        </pc:sldMkLst>
      </pc:sldChg>
      <pc:sldChg chg="addCm modCm">
        <pc:chgData name="Hulin, Hélène" userId="c551eca6-6039-4e0d-848c-1c9d7df744f9" providerId="ADAL" clId="{0632D54D-1D19-46D6-A872-CEC228C8DEA6}" dt="2020-09-02T14:23:12.745" v="39"/>
        <pc:sldMkLst>
          <pc:docMk/>
          <pc:sldMk cId="0" sldId="263"/>
        </pc:sldMkLst>
      </pc:sldChg>
      <pc:sldChg chg="addCm modCm">
        <pc:chgData name="Hulin, Hélène" userId="c551eca6-6039-4e0d-848c-1c9d7df744f9" providerId="ADAL" clId="{0632D54D-1D19-46D6-A872-CEC228C8DEA6}" dt="2020-09-02T14:16:04.730" v="26"/>
        <pc:sldMkLst>
          <pc:docMk/>
          <pc:sldMk cId="0" sldId="264"/>
        </pc:sldMkLst>
      </pc:sldChg>
      <pc:sldChg chg="addCm modCm">
        <pc:chgData name="Hulin, Hélène" userId="c551eca6-6039-4e0d-848c-1c9d7df744f9" providerId="ADAL" clId="{0632D54D-1D19-46D6-A872-CEC228C8DEA6}" dt="2020-09-02T14:22:42.373" v="38"/>
        <pc:sldMkLst>
          <pc:docMk/>
          <pc:sldMk cId="0" sldId="266"/>
        </pc:sldMkLst>
      </pc:sldChg>
      <pc:sldChg chg="addCm modCm">
        <pc:chgData name="Hulin, Hélène" userId="c551eca6-6039-4e0d-848c-1c9d7df744f9" providerId="ADAL" clId="{0632D54D-1D19-46D6-A872-CEC228C8DEA6}" dt="2020-09-02T14:16:48.073" v="28"/>
        <pc:sldMkLst>
          <pc:docMk/>
          <pc:sldMk cId="0" sldId="267"/>
        </pc:sldMkLst>
      </pc:sldChg>
      <pc:sldChg chg="addCm modCm">
        <pc:chgData name="Hulin, Hélène" userId="c551eca6-6039-4e0d-848c-1c9d7df744f9" providerId="ADAL" clId="{0632D54D-1D19-46D6-A872-CEC228C8DEA6}" dt="2020-09-02T14:19:16.985" v="33" actId="1589"/>
        <pc:sldMkLst>
          <pc:docMk/>
          <pc:sldMk cId="0" sldId="268"/>
        </pc:sldMkLst>
      </pc:sldChg>
      <pc:sldChg chg="addCm modCm">
        <pc:chgData name="Hulin, Hélène" userId="c551eca6-6039-4e0d-848c-1c9d7df744f9" providerId="ADAL" clId="{0632D54D-1D19-46D6-A872-CEC228C8DEA6}" dt="2020-09-02T14:18:41.990" v="30"/>
        <pc:sldMkLst>
          <pc:docMk/>
          <pc:sldMk cId="0" sldId="269"/>
        </pc:sldMkLst>
      </pc:sldChg>
      <pc:sldChg chg="addCm modCm">
        <pc:chgData name="Hulin, Hélène" userId="c551eca6-6039-4e0d-848c-1c9d7df744f9" providerId="ADAL" clId="{0632D54D-1D19-46D6-A872-CEC228C8DEA6}" dt="2020-09-02T14:26:45.440" v="50"/>
        <pc:sldMkLst>
          <pc:docMk/>
          <pc:sldMk cId="0" sldId="270"/>
        </pc:sldMkLst>
      </pc:sldChg>
      <pc:sldChg chg="addCm delCm modCm">
        <pc:chgData name="Hulin, Hélène" userId="c551eca6-6039-4e0d-848c-1c9d7df744f9" providerId="ADAL" clId="{0632D54D-1D19-46D6-A872-CEC228C8DEA6}" dt="2020-09-02T14:24:13.853" v="40" actId="1592"/>
        <pc:sldMkLst>
          <pc:docMk/>
          <pc:sldMk cId="0" sldId="271"/>
        </pc:sldMkLst>
      </pc:sldChg>
      <pc:sldChg chg="addCm modCm">
        <pc:chgData name="Hulin, Hélène" userId="c551eca6-6039-4e0d-848c-1c9d7df744f9" providerId="ADAL" clId="{0632D54D-1D19-46D6-A872-CEC228C8DEA6}" dt="2020-09-02T15:14:05.843" v="66"/>
        <pc:sldMkLst>
          <pc:docMk/>
          <pc:sldMk cId="0" sldId="272"/>
        </pc:sldMkLst>
      </pc:sldChg>
      <pc:sldChg chg="modSp addCm modCm">
        <pc:chgData name="Hulin, Hélène" userId="c551eca6-6039-4e0d-848c-1c9d7df744f9" providerId="ADAL" clId="{0632D54D-1D19-46D6-A872-CEC228C8DEA6}" dt="2020-09-02T15:14:41.479" v="70"/>
        <pc:sldMkLst>
          <pc:docMk/>
          <pc:sldMk cId="0" sldId="273"/>
        </pc:sldMkLst>
        <pc:spChg chg="mod">
          <ac:chgData name="Hulin, Hélène" userId="c551eca6-6039-4e0d-848c-1c9d7df744f9" providerId="ADAL" clId="{0632D54D-1D19-46D6-A872-CEC228C8DEA6}" dt="2020-09-02T15:14:14.522" v="68"/>
          <ac:spMkLst>
            <pc:docMk/>
            <pc:sldMk cId="0" sldId="273"/>
            <ac:spMk id="204" creationId="{00000000-0000-0000-0000-000000000000}"/>
          </ac:spMkLst>
        </pc:spChg>
      </pc:sldChg>
      <pc:sldChg chg="addCm modCm">
        <pc:chgData name="Hulin, Hélène" userId="c551eca6-6039-4e0d-848c-1c9d7df744f9" providerId="ADAL" clId="{0632D54D-1D19-46D6-A872-CEC228C8DEA6}" dt="2020-09-02T15:14:54.108" v="72"/>
        <pc:sldMkLst>
          <pc:docMk/>
          <pc:sldMk cId="0" sldId="274"/>
        </pc:sldMkLst>
      </pc:sldChg>
      <pc:sldChg chg="addCm modCm">
        <pc:chgData name="Hulin, Hélène" userId="c551eca6-6039-4e0d-848c-1c9d7df744f9" providerId="ADAL" clId="{0632D54D-1D19-46D6-A872-CEC228C8DEA6}" dt="2020-09-02T14:28:11.601" v="55"/>
        <pc:sldMkLst>
          <pc:docMk/>
          <pc:sldMk cId="0" sldId="275"/>
        </pc:sldMkLst>
      </pc:sldChg>
      <pc:sldChg chg="addCm modCm">
        <pc:chgData name="Hulin, Hélène" userId="c551eca6-6039-4e0d-848c-1c9d7df744f9" providerId="ADAL" clId="{0632D54D-1D19-46D6-A872-CEC228C8DEA6}" dt="2020-09-02T14:32:45.181" v="57"/>
        <pc:sldMkLst>
          <pc:docMk/>
          <pc:sldMk cId="0" sldId="282"/>
        </pc:sldMkLst>
      </pc:sldChg>
    </pc:docChg>
  </pc:docChgLst>
  <pc:docChgLst>
    <pc:chgData name="Nguyen, Huyen Anh" userId="78e4bf4e-71dd-4456-9a5f-fef5c8c12d7c" providerId="ADAL" clId="{FBE1A474-C80F-40CC-9853-622059FB9AF8}"/>
    <pc:docChg chg="undo custSel modSld">
      <pc:chgData name="Nguyen, Huyen Anh" userId="78e4bf4e-71dd-4456-9a5f-fef5c8c12d7c" providerId="ADAL" clId="{FBE1A474-C80F-40CC-9853-622059FB9AF8}" dt="2021-09-17T14:04:17.767" v="5" actId="14100"/>
      <pc:docMkLst>
        <pc:docMk/>
      </pc:docMkLst>
      <pc:sldChg chg="addSp delSp modSp mod">
        <pc:chgData name="Nguyen, Huyen Anh" userId="78e4bf4e-71dd-4456-9a5f-fef5c8c12d7c" providerId="ADAL" clId="{FBE1A474-C80F-40CC-9853-622059FB9AF8}" dt="2021-09-17T14:04:17.767" v="5" actId="14100"/>
        <pc:sldMkLst>
          <pc:docMk/>
          <pc:sldMk cId="0" sldId="256"/>
        </pc:sldMkLst>
        <pc:picChg chg="del">
          <ac:chgData name="Nguyen, Huyen Anh" userId="78e4bf4e-71dd-4456-9a5f-fef5c8c12d7c" providerId="ADAL" clId="{FBE1A474-C80F-40CC-9853-622059FB9AF8}" dt="2021-09-17T14:03:28.641" v="0" actId="478"/>
          <ac:picMkLst>
            <pc:docMk/>
            <pc:sldMk cId="0" sldId="256"/>
            <ac:picMk id="2" creationId="{00000000-0000-0000-0000-000000000000}"/>
          </ac:picMkLst>
        </pc:picChg>
        <pc:picChg chg="add del">
          <ac:chgData name="Nguyen, Huyen Anh" userId="78e4bf4e-71dd-4456-9a5f-fef5c8c12d7c" providerId="ADAL" clId="{FBE1A474-C80F-40CC-9853-622059FB9AF8}" dt="2021-09-17T14:03:32.508" v="2" actId="22"/>
          <ac:picMkLst>
            <pc:docMk/>
            <pc:sldMk cId="0" sldId="256"/>
            <ac:picMk id="4" creationId="{52219B61-34FA-4EC8-86D6-CB34FF38793A}"/>
          </ac:picMkLst>
        </pc:picChg>
        <pc:picChg chg="add mod">
          <ac:chgData name="Nguyen, Huyen Anh" userId="78e4bf4e-71dd-4456-9a5f-fef5c8c12d7c" providerId="ADAL" clId="{FBE1A474-C80F-40CC-9853-622059FB9AF8}" dt="2021-09-17T14:04:17.767" v="5" actId="14100"/>
          <ac:picMkLst>
            <pc:docMk/>
            <pc:sldMk cId="0" sldId="256"/>
            <ac:picMk id="6" creationId="{2D4B51FE-AEC2-475F-85E1-F69D33E31F79}"/>
          </ac:picMkLst>
        </pc:picChg>
      </pc:sldChg>
    </pc:docChg>
  </pc:docChgLst>
  <pc:docChgLst>
    <pc:chgData name="Hulin, Hélène" userId="S::hehu@ciep.fr::c551eca6-6039-4e0d-848c-1c9d7df744f9" providerId="AD" clId="Web-{AFC27D3C-9A38-2DA0-36ED-C80322FF9AB0}"/>
    <pc:docChg chg="modSld">
      <pc:chgData name="Hulin, Hélène" userId="S::hehu@ciep.fr::c551eca6-6039-4e0d-848c-1c9d7df744f9" providerId="AD" clId="Web-{AFC27D3C-9A38-2DA0-36ED-C80322FF9AB0}" dt="2020-10-08T11:07:54.418" v="6"/>
      <pc:docMkLst>
        <pc:docMk/>
      </pc:docMkLst>
      <pc:sldChg chg="addCm">
        <pc:chgData name="Hulin, Hélène" userId="S::hehu@ciep.fr::c551eca6-6039-4e0d-848c-1c9d7df744f9" providerId="AD" clId="Web-{AFC27D3C-9A38-2DA0-36ED-C80322FF9AB0}" dt="2020-10-08T11:07:54.418" v="6"/>
        <pc:sldMkLst>
          <pc:docMk/>
          <pc:sldMk cId="0" sldId="256"/>
        </pc:sldMkLst>
      </pc:sldChg>
      <pc:sldChg chg="modSp">
        <pc:chgData name="Hulin, Hélène" userId="S::hehu@ciep.fr::c551eca6-6039-4e0d-848c-1c9d7df744f9" providerId="AD" clId="Web-{AFC27D3C-9A38-2DA0-36ED-C80322FF9AB0}" dt="2020-10-08T10:47:46.580" v="4" actId="20577"/>
        <pc:sldMkLst>
          <pc:docMk/>
          <pc:sldMk cId="1707378365" sldId="288"/>
        </pc:sldMkLst>
        <pc:spChg chg="mod">
          <ac:chgData name="Hulin, Hélène" userId="S::hehu@ciep.fr::c551eca6-6039-4e0d-848c-1c9d7df744f9" providerId="AD" clId="Web-{AFC27D3C-9A38-2DA0-36ED-C80322FF9AB0}" dt="2020-10-08T10:47:46.580" v="4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Hulin, Hélène" userId="c551eca6-6039-4e0d-848c-1c9d7df744f9" providerId="ADAL" clId="{A6AEC288-8D2E-44A1-9091-A21218409753}"/>
    <pc:docChg chg="custSel addSld modSld">
      <pc:chgData name="Hulin, Hélène" userId="c551eca6-6039-4e0d-848c-1c9d7df744f9" providerId="ADAL" clId="{A6AEC288-8D2E-44A1-9091-A21218409753}" dt="2020-10-08T07:50:14.363" v="534" actId="20577"/>
      <pc:docMkLst>
        <pc:docMk/>
      </pc:docMkLst>
      <pc:sldChg chg="modSp">
        <pc:chgData name="Hulin, Hélène" userId="c551eca6-6039-4e0d-848c-1c9d7df744f9" providerId="ADAL" clId="{A6AEC288-8D2E-44A1-9091-A21218409753}" dt="2020-10-08T07:50:14.363" v="534" actId="20577"/>
        <pc:sldMkLst>
          <pc:docMk/>
          <pc:sldMk cId="231677323" sldId="284"/>
        </pc:sldMkLst>
        <pc:spChg chg="mod">
          <ac:chgData name="Hulin, Hélène" userId="c551eca6-6039-4e0d-848c-1c9d7df744f9" providerId="ADAL" clId="{A6AEC288-8D2E-44A1-9091-A21218409753}" dt="2020-10-08T07:50:14.363" v="534" actId="20577"/>
          <ac:spMkLst>
            <pc:docMk/>
            <pc:sldMk cId="231677323" sldId="284"/>
            <ac:spMk id="3" creationId="{00000000-0000-0000-0000-000000000000}"/>
          </ac:spMkLst>
        </pc:spChg>
      </pc:sldChg>
      <pc:sldChg chg="modSp">
        <pc:chgData name="Hulin, Hélène" userId="c551eca6-6039-4e0d-848c-1c9d7df744f9" providerId="ADAL" clId="{A6AEC288-8D2E-44A1-9091-A21218409753}" dt="2020-10-08T07:29:36.265" v="398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A6AEC288-8D2E-44A1-9091-A21218409753}" dt="2020-10-08T07:29:36.265" v="398" actId="20577"/>
          <ac:spMkLst>
            <pc:docMk/>
            <pc:sldMk cId="3431114347" sldId="28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17:40.961" v="93" actId="20577"/>
          <ac:spMkLst>
            <pc:docMk/>
            <pc:sldMk cId="3431114347" sldId="28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18:01.826" v="96" actId="1076"/>
        <pc:sldMkLst>
          <pc:docMk/>
          <pc:sldMk cId="1088895686" sldId="287"/>
        </pc:sldMkLst>
        <pc:spChg chg="del">
          <ac:chgData name="Hulin, Hélène" userId="c551eca6-6039-4e0d-848c-1c9d7df744f9" providerId="ADAL" clId="{A6AEC288-8D2E-44A1-9091-A21218409753}" dt="2020-10-08T07:17:55.204" v="94" actId="478"/>
          <ac:spMkLst>
            <pc:docMk/>
            <pc:sldMk cId="1088895686" sldId="287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01.826" v="96" actId="1076"/>
          <ac:spMkLst>
            <pc:docMk/>
            <pc:sldMk cId="1088895686" sldId="287"/>
            <ac:spMk id="19" creationId="{22E1CD2D-E9CB-4500-AFE4-A52503B7CD47}"/>
          </ac:spMkLst>
        </pc:spChg>
      </pc:sldChg>
      <pc:sldChg chg="modSp">
        <pc:chgData name="Hulin, Hélène" userId="c551eca6-6039-4e0d-848c-1c9d7df744f9" providerId="ADAL" clId="{A6AEC288-8D2E-44A1-9091-A21218409753}" dt="2020-10-08T07:30:18.211" v="403" actId="6549"/>
        <pc:sldMkLst>
          <pc:docMk/>
          <pc:sldMk cId="1707378365" sldId="288"/>
        </pc:sldMkLst>
        <pc:spChg chg="mod">
          <ac:chgData name="Hulin, Hélène" userId="c551eca6-6039-4e0d-848c-1c9d7df744f9" providerId="ADAL" clId="{A6AEC288-8D2E-44A1-9091-A21218409753}" dt="2020-10-08T07:30:18.211" v="403" actId="6549"/>
          <ac:spMkLst>
            <pc:docMk/>
            <pc:sldMk cId="1707378365" sldId="288"/>
            <ac:spMk id="4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3:30.034" v="414" actId="20577"/>
        <pc:sldMkLst>
          <pc:docMk/>
          <pc:sldMk cId="50781515" sldId="289"/>
        </pc:sldMkLst>
        <pc:spChg chg="mod">
          <ac:chgData name="Hulin, Hélène" userId="c551eca6-6039-4e0d-848c-1c9d7df744f9" providerId="ADAL" clId="{A6AEC288-8D2E-44A1-9091-A21218409753}" dt="2020-10-08T07:29:18.903" v="379" actId="20577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3:30.034" v="414" actId="20577"/>
          <ac:spMkLst>
            <pc:docMk/>
            <pc:sldMk cId="50781515" sldId="28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07.706" v="97" actId="478"/>
          <ac:spMkLst>
            <pc:docMk/>
            <pc:sldMk cId="50781515" sldId="289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11.245" v="100" actId="20577"/>
          <ac:spMkLst>
            <pc:docMk/>
            <pc:sldMk cId="50781515" sldId="289"/>
            <ac:spMk id="18" creationId="{BE5F91D0-967E-497F-BC9C-B98108BAB6E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0:11.588" v="118" actId="1076"/>
        <pc:sldMkLst>
          <pc:docMk/>
          <pc:sldMk cId="2076538850" sldId="290"/>
        </pc:sldMkLst>
        <pc:spChg chg="mod">
          <ac:chgData name="Hulin, Hélène" userId="c551eca6-6039-4e0d-848c-1c9d7df744f9" providerId="ADAL" clId="{A6AEC288-8D2E-44A1-9091-A21218409753}" dt="2020-10-08T07:20:11.588" v="118" actId="1076"/>
          <ac:spMkLst>
            <pc:docMk/>
            <pc:sldMk cId="2076538850" sldId="29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23.577" v="101" actId="478"/>
          <ac:spMkLst>
            <pc:docMk/>
            <pc:sldMk cId="2076538850" sldId="29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30.250" v="103" actId="1076"/>
          <ac:spMkLst>
            <pc:docMk/>
            <pc:sldMk cId="2076538850" sldId="290"/>
            <ac:spMk id="11" creationId="{2105DE97-F7FC-476A-84F3-F6D4A1A4EE8B}"/>
          </ac:spMkLst>
        </pc:spChg>
        <pc:grpChg chg="add mod">
          <ac:chgData name="Hulin, Hélène" userId="c551eca6-6039-4e0d-848c-1c9d7df744f9" providerId="ADAL" clId="{A6AEC288-8D2E-44A1-9091-A21218409753}" dt="2020-10-08T07:19:57.776" v="117" actId="164"/>
          <ac:grpSpMkLst>
            <pc:docMk/>
            <pc:sldMk cId="2076538850" sldId="290"/>
            <ac:grpSpMk id="3" creationId="{EF5956FB-BED9-4BE0-8A03-BB97ADF3CF7B}"/>
          </ac:grpSpMkLst>
        </pc:grp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2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8:38.089" v="104" actId="1076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1040" creationId="{00000000-0000-0000-0000-000000000000}"/>
          </ac:picMkLst>
        </pc:picChg>
      </pc:sldChg>
      <pc:sldChg chg="addSp delSp modSp modTransition">
        <pc:chgData name="Hulin, Hélène" userId="c551eca6-6039-4e0d-848c-1c9d7df744f9" providerId="ADAL" clId="{A6AEC288-8D2E-44A1-9091-A21218409753}" dt="2020-10-08T07:28:41.979" v="358" actId="6549"/>
        <pc:sldMkLst>
          <pc:docMk/>
          <pc:sldMk cId="3774444616" sldId="292"/>
        </pc:sldMkLst>
        <pc:spChg chg="mod">
          <ac:chgData name="Hulin, Hélène" userId="c551eca6-6039-4e0d-848c-1c9d7df744f9" providerId="ADAL" clId="{A6AEC288-8D2E-44A1-9091-A21218409753}" dt="2020-10-08T07:28:41.979" v="358" actId="6549"/>
          <ac:spMkLst>
            <pc:docMk/>
            <pc:sldMk cId="3774444616" sldId="29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0:30.910" v="119" actId="478"/>
          <ac:spMkLst>
            <pc:docMk/>
            <pc:sldMk cId="3774444616" sldId="292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0:45.242" v="123" actId="20577"/>
          <ac:spMkLst>
            <pc:docMk/>
            <pc:sldMk cId="3774444616" sldId="292"/>
            <ac:spMk id="18" creationId="{4F70BDD3-8596-4C48-A16A-EB712B6B99A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2:52.417" v="139" actId="1076"/>
        <pc:sldMkLst>
          <pc:docMk/>
          <pc:sldMk cId="3117328636" sldId="293"/>
        </pc:sldMkLst>
        <pc:spChg chg="del mod">
          <ac:chgData name="Hulin, Hélène" userId="c551eca6-6039-4e0d-848c-1c9d7df744f9" providerId="ADAL" clId="{A6AEC288-8D2E-44A1-9091-A21218409753}" dt="2020-10-08T07:21:58.483" v="132" actId="478"/>
          <ac:spMkLst>
            <pc:docMk/>
            <pc:sldMk cId="3117328636" sldId="29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1:26.826" v="125" actId="478"/>
          <ac:spMkLst>
            <pc:docMk/>
            <pc:sldMk cId="3117328636" sldId="293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2:45.244" v="137" actId="1076"/>
          <ac:spMkLst>
            <pc:docMk/>
            <pc:sldMk cId="3117328636" sldId="293"/>
            <ac:spMk id="11" creationId="{C3381EE0-4192-4F74-B11C-8F138E6A159F}"/>
          </ac:spMkLst>
        </pc:spChg>
        <pc:spChg chg="add mod">
          <ac:chgData name="Hulin, Hélène" userId="c551eca6-6039-4e0d-848c-1c9d7df744f9" providerId="ADAL" clId="{A6AEC288-8D2E-44A1-9091-A21218409753}" dt="2020-10-08T07:22:49.180" v="138" actId="1076"/>
          <ac:spMkLst>
            <pc:docMk/>
            <pc:sldMk cId="3117328636" sldId="293"/>
            <ac:spMk id="12" creationId="{8C8B4046-A5E1-4421-903D-52FD403B9C91}"/>
          </ac:spMkLst>
        </pc:spChg>
        <pc:picChg chg="mod">
          <ac:chgData name="Hulin, Hélène" userId="c551eca6-6039-4e0d-848c-1c9d7df744f9" providerId="ADAL" clId="{A6AEC288-8D2E-44A1-9091-A21218409753}" dt="2020-10-08T07:22:52.417" v="139" actId="1076"/>
          <ac:picMkLst>
            <pc:docMk/>
            <pc:sldMk cId="3117328636" sldId="293"/>
            <ac:picMk id="3" creationId="{00000000-0000-0000-0000-000000000000}"/>
          </ac:picMkLst>
        </pc:picChg>
        <pc:picChg chg="del mod">
          <ac:chgData name="Hulin, Hélène" userId="c551eca6-6039-4e0d-848c-1c9d7df744f9" providerId="ADAL" clId="{A6AEC288-8D2E-44A1-9091-A21218409753}" dt="2020-10-08T07:22:01.033" v="133" actId="478"/>
          <ac:picMkLst>
            <pc:docMk/>
            <pc:sldMk cId="3117328636" sldId="293"/>
            <ac:picMk id="1040" creationId="{00000000-0000-0000-0000-000000000000}"/>
          </ac:picMkLst>
        </pc:picChg>
      </pc:sldChg>
      <pc:sldChg chg="modSp">
        <pc:chgData name="Hulin, Hélène" userId="c551eca6-6039-4e0d-848c-1c9d7df744f9" providerId="ADAL" clId="{A6AEC288-8D2E-44A1-9091-A21218409753}" dt="2020-10-08T07:24:38.614" v="217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A6AEC288-8D2E-44A1-9091-A21218409753}" dt="2020-10-08T07:24:38.614" v="217" actId="20577"/>
          <ac:spMkLst>
            <pc:docMk/>
            <pc:sldMk cId="2950790997" sldId="29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3:31.737" v="200" actId="1076"/>
          <ac:spMkLst>
            <pc:docMk/>
            <pc:sldMk cId="2950790997" sldId="29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46.871" v="241" actId="20577"/>
        <pc:sldMkLst>
          <pc:docMk/>
          <pc:sldMk cId="4179165944" sldId="296"/>
        </pc:sldMkLst>
        <pc:spChg chg="mod">
          <ac:chgData name="Hulin, Hélène" userId="c551eca6-6039-4e0d-848c-1c9d7df744f9" providerId="ADAL" clId="{A6AEC288-8D2E-44A1-9091-A21218409753}" dt="2020-10-08T07:25:46.871" v="241" actId="20577"/>
          <ac:spMkLst>
            <pc:docMk/>
            <pc:sldMk cId="4179165944" sldId="296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4:17.922" v="211" actId="478"/>
          <ac:spMkLst>
            <pc:docMk/>
            <pc:sldMk cId="4179165944" sldId="296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4:28.813" v="215" actId="14100"/>
          <ac:spMkLst>
            <pc:docMk/>
            <pc:sldMk cId="4179165944" sldId="296"/>
            <ac:spMk id="16" creationId="{B5F99E64-4670-47A0-A6F3-100E7B5D8793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26.969" v="233" actId="20577"/>
        <pc:sldMkLst>
          <pc:docMk/>
          <pc:sldMk cId="2845422374" sldId="297"/>
        </pc:sldMkLst>
        <pc:spChg chg="mod">
          <ac:chgData name="Hulin, Hélène" userId="c551eca6-6039-4e0d-848c-1c9d7df744f9" providerId="ADAL" clId="{A6AEC288-8D2E-44A1-9091-A21218409753}" dt="2020-10-08T07:25:26.969" v="233" actId="20577"/>
          <ac:spMkLst>
            <pc:docMk/>
            <pc:sldMk cId="2845422374" sldId="297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5:14.359" v="220" actId="478"/>
          <ac:spMkLst>
            <pc:docMk/>
            <pc:sldMk cId="2845422374" sldId="297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25:14.788" v="221"/>
          <ac:spMkLst>
            <pc:docMk/>
            <pc:sldMk cId="2845422374" sldId="297"/>
            <ac:spMk id="16" creationId="{58D9E28F-81B6-4281-9E42-226EC960A541}"/>
          </ac:spMkLst>
        </pc:spChg>
      </pc:sldChg>
      <pc:sldChg chg="addSp modSp modAnim">
        <pc:chgData name="Hulin, Hélène" userId="c551eca6-6039-4e0d-848c-1c9d7df744f9" providerId="ADAL" clId="{A6AEC288-8D2E-44A1-9091-A21218409753}" dt="2020-10-08T07:48:30.256" v="525"/>
        <pc:sldMkLst>
          <pc:docMk/>
          <pc:sldMk cId="2168324847" sldId="298"/>
        </pc:sldMkLst>
        <pc:spChg chg="mod">
          <ac:chgData name="Hulin, Hélène" userId="c551eca6-6039-4e0d-848c-1c9d7df744f9" providerId="ADAL" clId="{A6AEC288-8D2E-44A1-9091-A21218409753}" dt="2020-10-08T07:26:44.132" v="291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6:27.455" v="271" actId="1076"/>
          <ac:spMkLst>
            <pc:docMk/>
            <pc:sldMk cId="2168324847" sldId="298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8:30.256" v="525"/>
          <ac:spMkLst>
            <pc:docMk/>
            <pc:sldMk cId="2168324847" sldId="298"/>
            <ac:spMk id="16" creationId="{A88B6CB9-08E2-4E6A-8B84-C361056F3A9D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8:15.599" v="524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A6AEC288-8D2E-44A1-9091-A21218409753}" dt="2020-10-08T07:27:50.346" v="327" actId="20577"/>
          <ac:spMkLst>
            <pc:docMk/>
            <pc:sldMk cId="2491751446" sldId="29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8:15.599" v="524" actId="20577"/>
          <ac:spMkLst>
            <pc:docMk/>
            <pc:sldMk cId="2491751446" sldId="29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04.519" v="294" actId="478"/>
          <ac:spMkLst>
            <pc:docMk/>
            <pc:sldMk cId="2491751446" sldId="299"/>
            <ac:spMk id="7" creationId="{00000000-0000-0000-0000-000000000000}"/>
          </ac:spMkLst>
        </pc:spChg>
        <pc:spChg chg="add del">
          <ac:chgData name="Hulin, Hélène" userId="c551eca6-6039-4e0d-848c-1c9d7df744f9" providerId="ADAL" clId="{A6AEC288-8D2E-44A1-9091-A21218409753}" dt="2020-10-08T07:27:03.209" v="293"/>
          <ac:spMkLst>
            <pc:docMk/>
            <pc:sldMk cId="2491751446" sldId="299"/>
            <ac:spMk id="16" creationId="{23D3863E-3BA4-42B9-B547-CCB9D612F41B}"/>
          </ac:spMkLst>
        </pc:spChg>
        <pc:spChg chg="add mod">
          <ac:chgData name="Hulin, Hélène" userId="c551eca6-6039-4e0d-848c-1c9d7df744f9" providerId="ADAL" clId="{A6AEC288-8D2E-44A1-9091-A21218409753}" dt="2020-10-08T07:27:57.429" v="329" actId="20577"/>
          <ac:spMkLst>
            <pc:docMk/>
            <pc:sldMk cId="2491751446" sldId="299"/>
            <ac:spMk id="17" creationId="{FBB69615-DDE0-4AE4-BA6E-EB1A80E22506}"/>
          </ac:spMkLst>
        </pc:spChg>
      </pc:sldChg>
      <pc:sldChg chg="addSp delSp modSp modAnim">
        <pc:chgData name="Hulin, Hélène" userId="c551eca6-6039-4e0d-848c-1c9d7df744f9" providerId="ADAL" clId="{A6AEC288-8D2E-44A1-9091-A21218409753}" dt="2020-10-08T07:48:35.221" v="526"/>
        <pc:sldMkLst>
          <pc:docMk/>
          <pc:sldMk cId="1336200946" sldId="300"/>
        </pc:sldMkLst>
        <pc:spChg chg="mod">
          <ac:chgData name="Hulin, Hélène" userId="c551eca6-6039-4e0d-848c-1c9d7df744f9" providerId="ADAL" clId="{A6AEC288-8D2E-44A1-9091-A21218409753}" dt="2020-10-08T07:27:33.902" v="313" actId="20577"/>
          <ac:spMkLst>
            <pc:docMk/>
            <pc:sldMk cId="1336200946" sldId="30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13.907" v="296" actId="478"/>
          <ac:spMkLst>
            <pc:docMk/>
            <pc:sldMk cId="1336200946" sldId="30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7:18.141" v="299" actId="20577"/>
          <ac:spMkLst>
            <pc:docMk/>
            <pc:sldMk cId="1336200946" sldId="300"/>
            <ac:spMk id="16" creationId="{C288F3BD-2F39-4F0E-A407-2D3B62C361A3}"/>
          </ac:spMkLst>
        </pc:spChg>
        <pc:spChg chg="add">
          <ac:chgData name="Hulin, Hélène" userId="c551eca6-6039-4e0d-848c-1c9d7df744f9" providerId="ADAL" clId="{A6AEC288-8D2E-44A1-9091-A21218409753}" dt="2020-10-08T07:48:35.221" v="526"/>
          <ac:spMkLst>
            <pc:docMk/>
            <pc:sldMk cId="1336200946" sldId="300"/>
            <ac:spMk id="17" creationId="{C0229ECA-F1AA-472E-B5D0-F733590587C9}"/>
          </ac:spMkLst>
        </pc:spChg>
      </pc:sldChg>
      <pc:sldChg chg="delSp modSp add delAnim">
        <pc:chgData name="Hulin, Hélène" userId="c551eca6-6039-4e0d-848c-1c9d7df744f9" providerId="ADAL" clId="{A6AEC288-8D2E-44A1-9091-A21218409753}" dt="2020-10-08T07:46:39.331" v="490" actId="20577"/>
        <pc:sldMkLst>
          <pc:docMk/>
          <pc:sldMk cId="3314397009" sldId="301"/>
        </pc:sldMkLst>
        <pc:spChg chg="mod">
          <ac:chgData name="Hulin, Hélène" userId="c551eca6-6039-4e0d-848c-1c9d7df744f9" providerId="ADAL" clId="{A6AEC288-8D2E-44A1-9091-A21218409753}" dt="2020-10-08T07:46:39.331" v="490" actId="20577"/>
          <ac:spMkLst>
            <pc:docMk/>
            <pc:sldMk cId="3314397009" sldId="301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24.758" v="416" actId="478"/>
          <ac:spMkLst>
            <pc:docMk/>
            <pc:sldMk cId="3314397009" sldId="301"/>
            <ac:spMk id="5" creationId="{00000000-0000-0000-0000-000000000000}"/>
          </ac:spMkLst>
        </pc:spChg>
        <pc:spChg chg="del mod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7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4:26.730" v="417" actId="478"/>
          <ac:cxnSpMkLst>
            <pc:docMk/>
            <pc:sldMk cId="3314397009" sldId="301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4:40.791" v="419" actId="478"/>
          <ac:cxnSpMkLst>
            <pc:docMk/>
            <pc:sldMk cId="3314397009" sldId="301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12.885" v="494"/>
        <pc:sldMkLst>
          <pc:docMk/>
          <pc:sldMk cId="2246524685" sldId="302"/>
        </pc:sldMkLst>
        <pc:spChg chg="del">
          <ac:chgData name="Hulin, Hélène" userId="c551eca6-6039-4e0d-848c-1c9d7df744f9" providerId="ADAL" clId="{A6AEC288-8D2E-44A1-9091-A21218409753}" dt="2020-10-08T07:47:12.235" v="493" actId="478"/>
          <ac:spMkLst>
            <pc:docMk/>
            <pc:sldMk cId="2246524685" sldId="30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12.885" v="494"/>
          <ac:spMkLst>
            <pc:docMk/>
            <pc:sldMk cId="2246524685" sldId="302"/>
            <ac:spMk id="18" creationId="{0113A3A2-0E7F-48A9-9B1F-15F552064231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42.097" v="498"/>
        <pc:sldMkLst>
          <pc:docMk/>
          <pc:sldMk cId="2641854928" sldId="303"/>
        </pc:sldMkLst>
        <pc:spChg chg="del">
          <ac:chgData name="Hulin, Hélène" userId="c551eca6-6039-4e0d-848c-1c9d7df744f9" providerId="ADAL" clId="{A6AEC288-8D2E-44A1-9091-A21218409753}" dt="2020-10-08T07:47:41.537" v="497" actId="478"/>
          <ac:spMkLst>
            <pc:docMk/>
            <pc:sldMk cId="2641854928" sldId="30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42.097" v="498"/>
          <ac:spMkLst>
            <pc:docMk/>
            <pc:sldMk cId="2641854928" sldId="303"/>
            <ac:spMk id="18" creationId="{3218578F-3A00-4CC5-ACFA-623341E87EE4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9" creationId="{00000000-0000-0000-0000-000000000000}"/>
          </ac:cxnSpMkLst>
        </pc:cxnChg>
      </pc:sldChg>
    </pc:docChg>
  </pc:docChgLst>
  <pc:docChgLst>
    <pc:chgData name="Hulin, Hélène" userId="c551eca6-6039-4e0d-848c-1c9d7df744f9" providerId="ADAL" clId="{CA2552C9-D5D0-49D7-8566-FB28B4FE5CDC}"/>
    <pc:docChg chg="custSel addSld delSld modSld sldOrd">
      <pc:chgData name="Hulin, Hélène" userId="c551eca6-6039-4e0d-848c-1c9d7df744f9" providerId="ADAL" clId="{CA2552C9-D5D0-49D7-8566-FB28B4FE5CDC}" dt="2020-10-22T15:07:19.347" v="319" actId="20577"/>
      <pc:docMkLst>
        <pc:docMk/>
      </pc:docMkLst>
      <pc:sldChg chg="delCm modCm">
        <pc:chgData name="Hulin, Hélène" userId="c551eca6-6039-4e0d-848c-1c9d7df744f9" providerId="ADAL" clId="{CA2552C9-D5D0-49D7-8566-FB28B4FE5CDC}" dt="2020-10-19T08:37:10.396" v="161" actId="1592"/>
        <pc:sldMkLst>
          <pc:docMk/>
          <pc:sldMk cId="0" sldId="256"/>
        </pc:sldMkLst>
      </pc:sldChg>
      <pc:sldChg chg="modSp">
        <pc:chgData name="Hulin, Hélène" userId="c551eca6-6039-4e0d-848c-1c9d7df744f9" providerId="ADAL" clId="{CA2552C9-D5D0-49D7-8566-FB28B4FE5CDC}" dt="2020-10-19T08:40:44.861" v="163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CA2552C9-D5D0-49D7-8566-FB28B4FE5CDC}" dt="2020-10-19T08:40:44.861" v="163" actId="20577"/>
          <ac:spMkLst>
            <pc:docMk/>
            <pc:sldMk cId="3431114347" sldId="285"/>
            <ac:spMk id="15" creationId="{00000000-0000-0000-0000-000000000000}"/>
          </ac:spMkLst>
        </pc:spChg>
      </pc:sldChg>
      <pc:sldChg chg="modSp ord">
        <pc:chgData name="Hulin, Hélène" userId="c551eca6-6039-4e0d-848c-1c9d7df744f9" providerId="ADAL" clId="{CA2552C9-D5D0-49D7-8566-FB28B4FE5CDC}" dt="2020-10-22T15:07:19.347" v="319" actId="20577"/>
        <pc:sldMkLst>
          <pc:docMk/>
          <pc:sldMk cId="1707378365" sldId="288"/>
        </pc:sldMkLst>
        <pc:spChg chg="mod">
          <ac:chgData name="Hulin, Hélène" userId="c551eca6-6039-4e0d-848c-1c9d7df744f9" providerId="ADAL" clId="{CA2552C9-D5D0-49D7-8566-FB28B4FE5CDC}" dt="2020-10-22T15:07:19.347" v="319" actId="20577"/>
          <ac:spMkLst>
            <pc:docMk/>
            <pc:sldMk cId="1707378365" sldId="288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31.024" v="98" actId="6549"/>
        <pc:sldMkLst>
          <pc:docMk/>
          <pc:sldMk cId="50781515" sldId="289"/>
        </pc:sldMkLst>
        <pc:spChg chg="mod">
          <ac:chgData name="Hulin, Hélène" userId="c551eca6-6039-4e0d-848c-1c9d7df744f9" providerId="ADAL" clId="{CA2552C9-D5D0-49D7-8566-FB28B4FE5CDC}" dt="2020-10-08T14:41:05.056" v="29" actId="1076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3:31.024" v="98" actId="6549"/>
          <ac:spMkLst>
            <pc:docMk/>
            <pc:sldMk cId="50781515" sldId="289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53.503" v="100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CA2552C9-D5D0-49D7-8566-FB28B4FE5CDC}" dt="2020-10-19T08:33:53.503" v="100" actId="20577"/>
          <ac:spMkLst>
            <pc:docMk/>
            <pc:sldMk cId="2950790997" sldId="295"/>
            <ac:spMk id="15" creationId="{00000000-0000-0000-0000-000000000000}"/>
          </ac:spMkLst>
        </pc:spChg>
      </pc:sldChg>
      <pc:sldChg chg="modTransition">
        <pc:chgData name="Hulin, Hélène" userId="c551eca6-6039-4e0d-848c-1c9d7df744f9" providerId="ADAL" clId="{CA2552C9-D5D0-49D7-8566-FB28B4FE5CDC}" dt="2020-10-08T14:24:12.684" v="9"/>
        <pc:sldMkLst>
          <pc:docMk/>
          <pc:sldMk cId="4179165944" sldId="296"/>
        </pc:sldMkLst>
      </pc:sldChg>
      <pc:sldChg chg="modTransition">
        <pc:chgData name="Hulin, Hélène" userId="c551eca6-6039-4e0d-848c-1c9d7df744f9" providerId="ADAL" clId="{CA2552C9-D5D0-49D7-8566-FB28B4FE5CDC}" dt="2020-10-08T14:24:34.712" v="11"/>
        <pc:sldMkLst>
          <pc:docMk/>
          <pc:sldMk cId="2845422374" sldId="297"/>
        </pc:sldMkLst>
      </pc:sldChg>
      <pc:sldChg chg="modSp">
        <pc:chgData name="Hulin, Hélène" userId="c551eca6-6039-4e0d-848c-1c9d7df744f9" providerId="ADAL" clId="{CA2552C9-D5D0-49D7-8566-FB28B4FE5CDC}" dt="2020-10-19T08:35:20.417" v="140" actId="1076"/>
        <pc:sldMkLst>
          <pc:docMk/>
          <pc:sldMk cId="2168324847" sldId="298"/>
        </pc:sldMkLst>
        <pc:spChg chg="mod">
          <ac:chgData name="Hulin, Hélène" userId="c551eca6-6039-4e0d-848c-1c9d7df744f9" providerId="ADAL" clId="{CA2552C9-D5D0-49D7-8566-FB28B4FE5CDC}" dt="2020-10-08T14:27:24.010" v="28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5:20.417" v="140" actId="1076"/>
          <ac:spMkLst>
            <pc:docMk/>
            <pc:sldMk cId="2168324847" sldId="298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8.641" v="25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CA2552C9-D5D0-49D7-8566-FB28B4FE5CDC}" dt="2020-10-08T14:27:18.641" v="25" actId="20577"/>
          <ac:spMkLst>
            <pc:docMk/>
            <pc:sldMk cId="2491751446" sldId="299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3.922" v="22" actId="20577"/>
        <pc:sldMkLst>
          <pc:docMk/>
          <pc:sldMk cId="1336200946" sldId="300"/>
        </pc:sldMkLst>
        <pc:spChg chg="mod">
          <ac:chgData name="Hulin, Hélène" userId="c551eca6-6039-4e0d-848c-1c9d7df744f9" providerId="ADAL" clId="{CA2552C9-D5D0-49D7-8566-FB28B4FE5CDC}" dt="2020-10-08T14:27:13.922" v="22" actId="20577"/>
          <ac:spMkLst>
            <pc:docMk/>
            <pc:sldMk cId="1336200946" sldId="300"/>
            <ac:spMk id="4" creationId="{00000000-0000-0000-0000-000000000000}"/>
          </ac:spMkLst>
        </pc:spChg>
      </pc:sldChg>
      <pc:sldChg chg="addSp delSp modSp modAnim">
        <pc:chgData name="Hulin, Hélène" userId="c551eca6-6039-4e0d-848c-1c9d7df744f9" providerId="ADAL" clId="{CA2552C9-D5D0-49D7-8566-FB28B4FE5CDC}" dt="2020-10-08T14:23:34.626" v="7" actId="1076"/>
        <pc:sldMkLst>
          <pc:docMk/>
          <pc:sldMk cId="3314397009" sldId="301"/>
        </pc:sldMkLst>
        <pc:spChg chg="del mod">
          <ac:chgData name="Hulin, Hélène" userId="c551eca6-6039-4e0d-848c-1c9d7df744f9" providerId="ADAL" clId="{CA2552C9-D5D0-49D7-8566-FB28B4FE5CDC}" dt="2020-10-08T14:23:02.089" v="5" actId="478"/>
          <ac:spMkLst>
            <pc:docMk/>
            <pc:sldMk cId="3314397009" sldId="301"/>
            <ac:spMk id="4" creationId="{00000000-0000-0000-0000-000000000000}"/>
          </ac:spMkLst>
        </pc:spChg>
        <pc:picChg chg="mod">
          <ac:chgData name="Hulin, Hélène" userId="c551eca6-6039-4e0d-848c-1c9d7df744f9" providerId="ADAL" clId="{CA2552C9-D5D0-49D7-8566-FB28B4FE5CDC}" dt="2020-10-08T14:23:34.626" v="7" actId="1076"/>
          <ac:picMkLst>
            <pc:docMk/>
            <pc:sldMk cId="3314397009" sldId="301"/>
            <ac:picMk id="6" creationId="{00000000-0000-0000-0000-000000000000}"/>
          </ac:picMkLst>
        </pc:picChg>
        <pc:cxnChg chg="add">
          <ac:chgData name="Hulin, Hélène" userId="c551eca6-6039-4e0d-848c-1c9d7df744f9" providerId="ADAL" clId="{CA2552C9-D5D0-49D7-8566-FB28B4FE5CDC}" dt="2020-10-08T14:23:33.155" v="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delSp">
        <pc:chgData name="Hulin, Hélène" userId="c551eca6-6039-4e0d-848c-1c9d7df744f9" providerId="ADAL" clId="{CA2552C9-D5D0-49D7-8566-FB28B4FE5CDC}" dt="2020-10-08T14:24:17.124" v="10" actId="478"/>
        <pc:sldMkLst>
          <pc:docMk/>
          <pc:sldMk cId="2246524685" sldId="302"/>
        </pc:sldMkLst>
        <pc:spChg chg="del">
          <ac:chgData name="Hulin, Hélène" userId="c551eca6-6039-4e0d-848c-1c9d7df744f9" providerId="ADAL" clId="{CA2552C9-D5D0-49D7-8566-FB28B4FE5CDC}" dt="2020-10-08T14:24:17.124" v="10" actId="478"/>
          <ac:spMkLst>
            <pc:docMk/>
            <pc:sldMk cId="2246524685" sldId="302"/>
            <ac:spMk id="18" creationId="{0113A3A2-0E7F-48A9-9B1F-15F552064231}"/>
          </ac:spMkLst>
        </pc:spChg>
      </pc:sldChg>
      <pc:sldChg chg="delSp">
        <pc:chgData name="Hulin, Hélène" userId="c551eca6-6039-4e0d-848c-1c9d7df744f9" providerId="ADAL" clId="{CA2552C9-D5D0-49D7-8566-FB28B4FE5CDC}" dt="2020-10-08T14:24:42.282" v="13" actId="478"/>
        <pc:sldMkLst>
          <pc:docMk/>
          <pc:sldMk cId="2641854928" sldId="303"/>
        </pc:sldMkLst>
        <pc:spChg chg="del">
          <ac:chgData name="Hulin, Hélène" userId="c551eca6-6039-4e0d-848c-1c9d7df744f9" providerId="ADAL" clId="{CA2552C9-D5D0-49D7-8566-FB28B4FE5CDC}" dt="2020-10-08T14:24:42.282" v="13" actId="478"/>
          <ac:spMkLst>
            <pc:docMk/>
            <pc:sldMk cId="2641854928" sldId="303"/>
            <ac:spMk id="18" creationId="{3218578F-3A00-4CC5-ACFA-623341E87EE4}"/>
          </ac:spMkLst>
        </pc:spChg>
      </pc:sldChg>
      <pc:sldChg chg="add">
        <pc:chgData name="Hulin, Hélène" userId="c551eca6-6039-4e0d-848c-1c9d7df744f9" providerId="ADAL" clId="{CA2552C9-D5D0-49D7-8566-FB28B4FE5CDC}" dt="2020-10-08T14:22:56.837" v="3"/>
        <pc:sldMkLst>
          <pc:docMk/>
          <pc:sldMk cId="3325470697" sldId="304"/>
        </pc:sldMkLst>
      </pc:sldChg>
      <pc:sldChg chg="add">
        <pc:chgData name="Hulin, Hélène" userId="c551eca6-6039-4e0d-848c-1c9d7df744f9" providerId="ADAL" clId="{CA2552C9-D5D0-49D7-8566-FB28B4FE5CDC}" dt="2020-10-08T14:24:07.968" v="8"/>
        <pc:sldMkLst>
          <pc:docMk/>
          <pc:sldMk cId="3622228248" sldId="305"/>
        </pc:sldMkLst>
      </pc:sldChg>
      <pc:sldChg chg="add">
        <pc:chgData name="Hulin, Hélène" userId="c551eca6-6039-4e0d-848c-1c9d7df744f9" providerId="ADAL" clId="{CA2552C9-D5D0-49D7-8566-FB28B4FE5CDC}" dt="2020-10-08T14:24:38.759" v="12"/>
        <pc:sldMkLst>
          <pc:docMk/>
          <pc:sldMk cId="3224169274" sldId="306"/>
        </pc:sldMkLst>
      </pc:sldChg>
      <pc:sldChg chg="modSp add">
        <pc:chgData name="Hulin, Hélène" userId="c551eca6-6039-4e0d-848c-1c9d7df744f9" providerId="ADAL" clId="{CA2552C9-D5D0-49D7-8566-FB28B4FE5CDC}" dt="2020-10-19T08:36:50.267" v="160" actId="20577"/>
        <pc:sldMkLst>
          <pc:docMk/>
          <pc:sldMk cId="1398849304" sldId="307"/>
        </pc:sldMkLst>
        <pc:spChg chg="mod">
          <ac:chgData name="Hulin, Hélène" userId="c551eca6-6039-4e0d-848c-1c9d7df744f9" providerId="ADAL" clId="{CA2552C9-D5D0-49D7-8566-FB28B4FE5CDC}" dt="2020-10-19T08:36:50.267" v="160" actId="20577"/>
          <ac:spMkLst>
            <pc:docMk/>
            <pc:sldMk cId="1398849304" sldId="307"/>
            <ac:spMk id="3" creationId="{00000000-0000-0000-0000-000000000000}"/>
          </ac:spMkLst>
        </pc:spChg>
      </pc:sldChg>
      <pc:sldChg chg="add del">
        <pc:chgData name="Hulin, Hélène" userId="c551eca6-6039-4e0d-848c-1c9d7df744f9" providerId="ADAL" clId="{CA2552C9-D5D0-49D7-8566-FB28B4FE5CDC}" dt="2020-10-22T12:59:54.045" v="165"/>
        <pc:sldMkLst>
          <pc:docMk/>
          <pc:sldMk cId="1096978858" sldId="308"/>
        </pc:sldMkLst>
      </pc:sldChg>
      <pc:sldChg chg="addSp delSp modSp add ord">
        <pc:chgData name="Hulin, Hélène" userId="c551eca6-6039-4e0d-848c-1c9d7df744f9" providerId="ADAL" clId="{CA2552C9-D5D0-49D7-8566-FB28B4FE5CDC}" dt="2020-10-22T13:04:04.662" v="239"/>
        <pc:sldMkLst>
          <pc:docMk/>
          <pc:sldMk cId="3324592361" sldId="308"/>
        </pc:sldMkLst>
        <pc:spChg chg="del">
          <ac:chgData name="Hulin, Hélène" userId="c551eca6-6039-4e0d-848c-1c9d7df744f9" providerId="ADAL" clId="{CA2552C9-D5D0-49D7-8566-FB28B4FE5CDC}" dt="2020-10-22T13:00:01.684" v="167" actId="478"/>
          <ac:spMkLst>
            <pc:docMk/>
            <pc:sldMk cId="3324592361" sldId="308"/>
            <ac:spMk id="4" creationId="{00000000-0000-0000-0000-000000000000}"/>
          </ac:spMkLst>
        </pc:spChg>
        <pc:spChg chg="add mod">
          <ac:chgData name="Hulin, Hélène" userId="c551eca6-6039-4e0d-848c-1c9d7df744f9" providerId="ADAL" clId="{CA2552C9-D5D0-49D7-8566-FB28B4FE5CDC}" dt="2020-10-22T13:03:29.757" v="238" actId="20577"/>
          <ac:spMkLst>
            <pc:docMk/>
            <pc:sldMk cId="3324592361" sldId="308"/>
            <ac:spMk id="5" creationId="{61E71601-6987-4B0E-AF0E-F311E348CB29}"/>
          </ac:spMkLst>
        </pc:spChg>
      </pc:sldChg>
    </pc:docChg>
  </pc:docChgLst>
  <pc:docChgLst>
    <pc:chgData name="Chelli, Thaouizet" userId="S::thch@ciep.fr::d9fa026b-2a0d-433f-9178-0f785594bc1b" providerId="AD" clId="Web-{F325D56B-6E60-8370-8A6D-BD8624409C45}"/>
    <pc:docChg chg="modSld">
      <pc:chgData name="Chelli, Thaouizet" userId="S::thch@ciep.fr::d9fa026b-2a0d-433f-9178-0f785594bc1b" providerId="AD" clId="Web-{F325D56B-6E60-8370-8A6D-BD8624409C45}" dt="2020-09-21T14:09:22.785" v="56" actId="20577"/>
      <pc:docMkLst>
        <pc:docMk/>
      </pc:docMkLst>
      <pc:sldChg chg="modSp">
        <pc:chgData name="Chelli, Thaouizet" userId="S::thch@ciep.fr::d9fa026b-2a0d-433f-9178-0f785594bc1b" providerId="AD" clId="Web-{F325D56B-6E60-8370-8A6D-BD8624409C45}" dt="2020-09-21T14:09:17.738" v="54" actId="20577"/>
        <pc:sldMkLst>
          <pc:docMk/>
          <pc:sldMk cId="3619248911" sldId="291"/>
        </pc:sldMkLst>
        <pc:spChg chg="mod">
          <ac:chgData name="Chelli, Thaouizet" userId="S::thch@ciep.fr::d9fa026b-2a0d-433f-9178-0f785594bc1b" providerId="AD" clId="Web-{F325D56B-6E60-8370-8A6D-BD8624409C45}" dt="2020-09-21T14:09:17.738" v="54" actId="20577"/>
          <ac:spMkLst>
            <pc:docMk/>
            <pc:sldMk cId="3619248911" sldId="291"/>
            <ac:spMk id="3" creationId="{00000000-0000-0000-0000-000000000000}"/>
          </ac:spMkLst>
        </pc:spChg>
      </pc:sldChg>
    </pc:docChg>
  </pc:docChgLst>
  <pc:docChgLst>
    <pc:chgData name="Quéré, Olivier" userId="bdf58622-d48a-4315-97c9-33bbcc0042a4" providerId="ADAL" clId="{73FA2B4B-207F-4B04-A9BF-7941188DA16B}"/>
    <pc:docChg chg="undo custSel addSld delSld modSld sldOrd">
      <pc:chgData name="Quéré, Olivier" userId="bdf58622-d48a-4315-97c9-33bbcc0042a4" providerId="ADAL" clId="{73FA2B4B-207F-4B04-A9BF-7941188DA16B}" dt="2020-09-22T15:44:05.621" v="64"/>
      <pc:docMkLst>
        <pc:docMk/>
      </pc:docMkLst>
      <pc:sldChg chg="addCm modCm">
        <pc:chgData name="Quéré, Olivier" userId="bdf58622-d48a-4315-97c9-33bbcc0042a4" providerId="ADAL" clId="{73FA2B4B-207F-4B04-A9BF-7941188DA16B}" dt="2020-09-22T15:16:39.720" v="52" actId="5900"/>
        <pc:sldMkLst>
          <pc:docMk/>
          <pc:sldMk cId="3431114347" sldId="285"/>
        </pc:sldMkLst>
      </pc:sldChg>
      <pc:sldChg chg="addCm modCm">
        <pc:chgData name="Quéré, Olivier" userId="bdf58622-d48a-4315-97c9-33bbcc0042a4" providerId="ADAL" clId="{73FA2B4B-207F-4B04-A9BF-7941188DA16B}" dt="2020-09-22T15:20:26.636" v="53" actId="5900"/>
        <pc:sldMkLst>
          <pc:docMk/>
          <pc:sldMk cId="3088901448" sldId="287"/>
        </pc:sldMkLst>
      </pc:sldChg>
      <pc:sldChg chg="modSp mod addCm modCm">
        <pc:chgData name="Quéré, Olivier" userId="bdf58622-d48a-4315-97c9-33bbcc0042a4" providerId="ADAL" clId="{73FA2B4B-207F-4B04-A9BF-7941188DA16B}" dt="2020-09-22T15:21:54.606" v="54" actId="14100"/>
        <pc:sldMkLst>
          <pc:docMk/>
          <pc:sldMk cId="1465522421" sldId="288"/>
        </pc:sldMkLst>
        <pc:picChg chg="mod">
          <ac:chgData name="Quéré, Olivier" userId="bdf58622-d48a-4315-97c9-33bbcc0042a4" providerId="ADAL" clId="{73FA2B4B-207F-4B04-A9BF-7941188DA16B}" dt="2020-09-22T15:21:54.606" v="54" actId="14100"/>
          <ac:picMkLst>
            <pc:docMk/>
            <pc:sldMk cId="1465522421" sldId="288"/>
            <ac:picMk id="7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34:32.398" v="13"/>
        <pc:sldMkLst>
          <pc:docMk/>
          <pc:sldMk cId="3136637837" sldId="289"/>
        </pc:sldMkLst>
      </pc:sldChg>
      <pc:sldChg chg="addCm modCm">
        <pc:chgData name="Quéré, Olivier" userId="bdf58622-d48a-4315-97c9-33bbcc0042a4" providerId="ADAL" clId="{73FA2B4B-207F-4B04-A9BF-7941188DA16B}" dt="2020-09-22T12:37:20.091" v="18"/>
        <pc:sldMkLst>
          <pc:docMk/>
          <pc:sldMk cId="3619248911" sldId="291"/>
        </pc:sldMkLst>
      </pc:sldChg>
      <pc:sldChg chg="addCm delCm modCm modNotesTx">
        <pc:chgData name="Quéré, Olivier" userId="bdf58622-d48a-4315-97c9-33bbcc0042a4" providerId="ADAL" clId="{73FA2B4B-207F-4B04-A9BF-7941188DA16B}" dt="2020-09-22T15:27:11.301" v="60" actId="20577"/>
        <pc:sldMkLst>
          <pc:docMk/>
          <pc:sldMk cId="1089992713" sldId="292"/>
        </pc:sldMkLst>
      </pc:sldChg>
      <pc:sldChg chg="addCm delCm modCm">
        <pc:chgData name="Quéré, Olivier" userId="bdf58622-d48a-4315-97c9-33bbcc0042a4" providerId="ADAL" clId="{73FA2B4B-207F-4B04-A9BF-7941188DA16B}" dt="2020-09-22T12:39:51.470" v="28"/>
        <pc:sldMkLst>
          <pc:docMk/>
          <pc:sldMk cId="2380594596" sldId="293"/>
        </pc:sldMkLst>
      </pc:sldChg>
      <pc:sldChg chg="modSp mod">
        <pc:chgData name="Quéré, Olivier" userId="bdf58622-d48a-4315-97c9-33bbcc0042a4" providerId="ADAL" clId="{73FA2B4B-207F-4B04-A9BF-7941188DA16B}" dt="2020-09-22T15:39:57.563" v="62" actId="1076"/>
        <pc:sldMkLst>
          <pc:docMk/>
          <pc:sldMk cId="1857934290" sldId="295"/>
        </pc:sldMkLst>
        <pc:picChg chg="mod">
          <ac:chgData name="Quéré, Olivier" userId="bdf58622-d48a-4315-97c9-33bbcc0042a4" providerId="ADAL" clId="{73FA2B4B-207F-4B04-A9BF-7941188DA16B}" dt="2020-09-22T15:39:57.563" v="62" actId="1076"/>
          <ac:picMkLst>
            <pc:docMk/>
            <pc:sldMk cId="1857934290" sldId="295"/>
            <ac:picMk id="2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52:35.797" v="51"/>
        <pc:sldMkLst>
          <pc:docMk/>
          <pc:sldMk cId="2601975314" sldId="296"/>
        </pc:sldMkLst>
      </pc:sldChg>
      <pc:sldChg chg="ord">
        <pc:chgData name="Quéré, Olivier" userId="bdf58622-d48a-4315-97c9-33bbcc0042a4" providerId="ADAL" clId="{73FA2B4B-207F-4B04-A9BF-7941188DA16B}" dt="2020-09-22T15:44:05.621" v="64"/>
        <pc:sldMkLst>
          <pc:docMk/>
          <pc:sldMk cId="696306708" sldId="298"/>
        </pc:sldMkLst>
      </pc:sldChg>
      <pc:sldChg chg="addCm modCm">
        <pc:chgData name="Quéré, Olivier" userId="bdf58622-d48a-4315-97c9-33bbcc0042a4" providerId="ADAL" clId="{73FA2B4B-207F-4B04-A9BF-7941188DA16B}" dt="2020-09-22T12:39:31.423" v="24"/>
        <pc:sldMkLst>
          <pc:docMk/>
          <pc:sldMk cId="3024524007" sldId="301"/>
        </pc:sldMkLst>
      </pc:sldChg>
      <pc:sldChg chg="addSp modSp new mod">
        <pc:chgData name="Quéré, Olivier" userId="bdf58622-d48a-4315-97c9-33bbcc0042a4" providerId="ADAL" clId="{73FA2B4B-207F-4B04-A9BF-7941188DA16B}" dt="2020-09-22T15:36:06.936" v="61" actId="1076"/>
        <pc:sldMkLst>
          <pc:docMk/>
          <pc:sldMk cId="1315457608" sldId="302"/>
        </pc:sldMkLst>
        <pc:spChg chg="add mod">
          <ac:chgData name="Quéré, Olivier" userId="bdf58622-d48a-4315-97c9-33bbcc0042a4" providerId="ADAL" clId="{73FA2B4B-207F-4B04-A9BF-7941188DA16B}" dt="2020-09-22T12:49:44.937" v="47" actId="20577"/>
          <ac:spMkLst>
            <pc:docMk/>
            <pc:sldMk cId="1315457608" sldId="302"/>
            <ac:spMk id="3" creationId="{C0ABED25-03DE-4B88-9F32-B8D03552215C}"/>
          </ac:spMkLst>
        </pc:spChg>
        <pc:spChg chg="add mod">
          <ac:chgData name="Quéré, Olivier" userId="bdf58622-d48a-4315-97c9-33bbcc0042a4" providerId="ADAL" clId="{73FA2B4B-207F-4B04-A9BF-7941188DA16B}" dt="2020-09-22T12:49:37.460" v="44" actId="20577"/>
          <ac:spMkLst>
            <pc:docMk/>
            <pc:sldMk cId="1315457608" sldId="302"/>
            <ac:spMk id="7" creationId="{558DAAB2-C941-4693-937C-7A3C93D8676C}"/>
          </ac:spMkLst>
        </pc:spChg>
        <pc:picChg chg="add mod">
          <ac:chgData name="Quéré, Olivier" userId="bdf58622-d48a-4315-97c9-33bbcc0042a4" providerId="ADAL" clId="{73FA2B4B-207F-4B04-A9BF-7941188DA16B}" dt="2020-09-22T15:36:06.936" v="61" actId="1076"/>
          <ac:picMkLst>
            <pc:docMk/>
            <pc:sldMk cId="1315457608" sldId="302"/>
            <ac:picMk id="5" creationId="{A5191EBF-F04B-45D0-AE06-1A66BBA216A2}"/>
          </ac:picMkLst>
        </pc:picChg>
        <pc:picChg chg="add mod">
          <ac:chgData name="Quéré, Olivier" userId="bdf58622-d48a-4315-97c9-33bbcc0042a4" providerId="ADAL" clId="{73FA2B4B-207F-4B04-A9BF-7941188DA16B}" dt="2020-09-22T12:49:52.249" v="49" actId="1076"/>
          <ac:picMkLst>
            <pc:docMk/>
            <pc:sldMk cId="1315457608" sldId="302"/>
            <ac:picMk id="9" creationId="{859A7DB1-C529-444A-9B11-6040342F3D6A}"/>
          </ac:picMkLst>
        </pc:picChg>
      </pc:sldChg>
      <pc:sldChg chg="new del">
        <pc:chgData name="Quéré, Olivier" userId="bdf58622-d48a-4315-97c9-33bbcc0042a4" providerId="ADAL" clId="{73FA2B4B-207F-4B04-A9BF-7941188DA16B}" dt="2020-09-22T12:46:03.358" v="36" actId="680"/>
        <pc:sldMkLst>
          <pc:docMk/>
          <pc:sldMk cId="2459738404" sldId="302"/>
        </pc:sldMkLst>
      </pc:sldChg>
      <pc:sldChg chg="new del">
        <pc:chgData name="Quéré, Olivier" userId="bdf58622-d48a-4315-97c9-33bbcc0042a4" providerId="ADAL" clId="{73FA2B4B-207F-4B04-A9BF-7941188DA16B}" dt="2020-09-22T12:44:06.894" v="34" actId="47"/>
        <pc:sldMkLst>
          <pc:docMk/>
          <pc:sldMk cId="3022467807" sldId="302"/>
        </pc:sldMkLst>
      </pc:sldChg>
    </pc:docChg>
  </pc:docChgLst>
  <pc:docChgLst>
    <pc:chgData name="Nguyen, Huyen Anh" userId="78e4bf4e-71dd-4456-9a5f-fef5c8c12d7c" providerId="ADAL" clId="{E20CB3E2-AC63-4926-A4E4-CF883A4EC55C}"/>
    <pc:docChg chg="custSel delSld modSld">
      <pc:chgData name="Nguyen, Huyen Anh" userId="78e4bf4e-71dd-4456-9a5f-fef5c8c12d7c" providerId="ADAL" clId="{E20CB3E2-AC63-4926-A4E4-CF883A4EC55C}" dt="2020-10-12T08:06:14.007" v="60" actId="20577"/>
      <pc:docMkLst>
        <pc:docMk/>
      </pc:docMkLst>
      <pc:sldChg chg="modSp mod">
        <pc:chgData name="Nguyen, Huyen Anh" userId="78e4bf4e-71dd-4456-9a5f-fef5c8c12d7c" providerId="ADAL" clId="{E20CB3E2-AC63-4926-A4E4-CF883A4EC55C}" dt="2020-10-08T14:21:13.810" v="0" actId="1076"/>
        <pc:sldMkLst>
          <pc:docMk/>
          <pc:sldMk cId="2076538850" sldId="290"/>
        </pc:sldMkLst>
        <pc:picChg chg="mod">
          <ac:chgData name="Nguyen, Huyen Anh" userId="78e4bf4e-71dd-4456-9a5f-fef5c8c12d7c" providerId="ADAL" clId="{E20CB3E2-AC63-4926-A4E4-CF883A4EC55C}" dt="2020-10-08T14:21:13.810" v="0" actId="1076"/>
          <ac:picMkLst>
            <pc:docMk/>
            <pc:sldMk cId="2076538850" sldId="290"/>
            <ac:picMk id="6" creationId="{00000000-0000-0000-0000-000000000000}"/>
          </ac:picMkLst>
        </pc:picChg>
      </pc:sldChg>
      <pc:sldChg chg="del">
        <pc:chgData name="Nguyen, Huyen Anh" userId="78e4bf4e-71dd-4456-9a5f-fef5c8c12d7c" providerId="ADAL" clId="{E20CB3E2-AC63-4926-A4E4-CF883A4EC55C}" dt="2020-10-08T14:28:27.155" v="17" actId="2696"/>
        <pc:sldMkLst>
          <pc:docMk/>
          <pc:sldMk cId="3774444616" sldId="292"/>
        </pc:sldMkLst>
      </pc:sldChg>
      <pc:sldChg chg="del">
        <pc:chgData name="Nguyen, Huyen Anh" userId="78e4bf4e-71dd-4456-9a5f-fef5c8c12d7c" providerId="ADAL" clId="{E20CB3E2-AC63-4926-A4E4-CF883A4EC55C}" dt="2020-10-08T14:28:23.105" v="16" actId="2696"/>
        <pc:sldMkLst>
          <pc:docMk/>
          <pc:sldMk cId="4179165944" sldId="296"/>
        </pc:sldMkLst>
      </pc:sldChg>
      <pc:sldChg chg="del">
        <pc:chgData name="Nguyen, Huyen Anh" userId="78e4bf4e-71dd-4456-9a5f-fef5c8c12d7c" providerId="ADAL" clId="{E20CB3E2-AC63-4926-A4E4-CF883A4EC55C}" dt="2020-10-08T14:28:18.898" v="15" actId="2696"/>
        <pc:sldMkLst>
          <pc:docMk/>
          <pc:sldMk cId="2845422374" sldId="297"/>
        </pc:sldMkLst>
      </pc:sldChg>
      <pc:sldChg chg="modSp mod">
        <pc:chgData name="Nguyen, Huyen Anh" userId="78e4bf4e-71dd-4456-9a5f-fef5c8c12d7c" providerId="ADAL" clId="{E20CB3E2-AC63-4926-A4E4-CF883A4EC55C}" dt="2020-10-12T08:06:06.267" v="54" actId="20577"/>
        <pc:sldMkLst>
          <pc:docMk/>
          <pc:sldMk cId="2168324847" sldId="298"/>
        </pc:sldMkLst>
        <pc:spChg chg="mod">
          <ac:chgData name="Nguyen, Huyen Anh" userId="78e4bf4e-71dd-4456-9a5f-fef5c8c12d7c" providerId="ADAL" clId="{E20CB3E2-AC63-4926-A4E4-CF883A4EC55C}" dt="2020-10-12T08:06:06.267" v="54" actId="20577"/>
          <ac:spMkLst>
            <pc:docMk/>
            <pc:sldMk cId="2168324847" sldId="298"/>
            <ac:spMk id="7" creationId="{00000000-0000-0000-0000-000000000000}"/>
          </ac:spMkLst>
        </pc:spChg>
      </pc:sldChg>
      <pc:sldChg chg="delSp modSp mod delAnim">
        <pc:chgData name="Nguyen, Huyen Anh" userId="78e4bf4e-71dd-4456-9a5f-fef5c8c12d7c" providerId="ADAL" clId="{E20CB3E2-AC63-4926-A4E4-CF883A4EC55C}" dt="2020-10-12T08:06:09.836" v="57" actId="20577"/>
        <pc:sldMkLst>
          <pc:docMk/>
          <pc:sldMk cId="2491751446" sldId="299"/>
        </pc:sldMkLst>
        <pc:spChg chg="del">
          <ac:chgData name="Nguyen, Huyen Anh" userId="78e4bf4e-71dd-4456-9a5f-fef5c8c12d7c" providerId="ADAL" clId="{E20CB3E2-AC63-4926-A4E4-CF883A4EC55C}" dt="2020-10-08T14:27:27.181" v="1" actId="478"/>
          <ac:spMkLst>
            <pc:docMk/>
            <pc:sldMk cId="2491751446" sldId="299"/>
            <ac:spMk id="5" creationId="{00000000-0000-0000-0000-000000000000}"/>
          </ac:spMkLst>
        </pc:spChg>
        <pc:spChg chg="del mod">
          <ac:chgData name="Nguyen, Huyen Anh" userId="78e4bf4e-71dd-4456-9a5f-fef5c8c12d7c" providerId="ADAL" clId="{E20CB3E2-AC63-4926-A4E4-CF883A4EC55C}" dt="2020-10-08T14:27:34.014" v="5" actId="478"/>
          <ac:spMkLst>
            <pc:docMk/>
            <pc:sldMk cId="2491751446" sldId="299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45.838" v="7" actId="478"/>
          <ac:spMkLst>
            <pc:docMk/>
            <pc:sldMk cId="2491751446" sldId="299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09.836" v="57" actId="20577"/>
          <ac:spMkLst>
            <pc:docMk/>
            <pc:sldMk cId="2491751446" sldId="299"/>
            <ac:spMk id="17" creationId="{FBB69615-DDE0-4AE4-BA6E-EB1A80E22506}"/>
          </ac:spMkLst>
        </pc:spChg>
        <pc:cxnChg chg="del">
          <ac:chgData name="Nguyen, Huyen Anh" userId="78e4bf4e-71dd-4456-9a5f-fef5c8c12d7c" providerId="ADAL" clId="{E20CB3E2-AC63-4926-A4E4-CF883A4EC55C}" dt="2020-10-08T14:27:28.091" v="2" actId="478"/>
          <ac:cxnSpMkLst>
            <pc:docMk/>
            <pc:sldMk cId="2491751446" sldId="299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3.089" v="4" actId="478"/>
          <ac:cxnSpMkLst>
            <pc:docMk/>
            <pc:sldMk cId="2491751446" sldId="299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5.273" v="6" actId="478"/>
          <ac:cxnSpMkLst>
            <pc:docMk/>
            <pc:sldMk cId="2491751446" sldId="299"/>
            <ac:cxnSpMk id="21" creationId="{00000000-0000-0000-0000-000000000000}"/>
          </ac:cxnSpMkLst>
        </pc:cxnChg>
      </pc:sldChg>
      <pc:sldChg chg="delSp modSp mod delAnim">
        <pc:chgData name="Nguyen, Huyen Anh" userId="78e4bf4e-71dd-4456-9a5f-fef5c8c12d7c" providerId="ADAL" clId="{E20CB3E2-AC63-4926-A4E4-CF883A4EC55C}" dt="2020-10-12T08:06:14.007" v="60" actId="20577"/>
        <pc:sldMkLst>
          <pc:docMk/>
          <pc:sldMk cId="1336200946" sldId="300"/>
        </pc:sldMkLst>
        <pc:spChg chg="del">
          <ac:chgData name="Nguyen, Huyen Anh" userId="78e4bf4e-71dd-4456-9a5f-fef5c8c12d7c" providerId="ADAL" clId="{E20CB3E2-AC63-4926-A4E4-CF883A4EC55C}" dt="2020-10-08T14:28:05.623" v="13" actId="478"/>
          <ac:spMkLst>
            <pc:docMk/>
            <pc:sldMk cId="1336200946" sldId="300"/>
            <ac:spMk id="5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51.136" v="8" actId="478"/>
          <ac:spMkLst>
            <pc:docMk/>
            <pc:sldMk cId="1336200946" sldId="300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8:07.382" v="14" actId="478"/>
          <ac:spMkLst>
            <pc:docMk/>
            <pc:sldMk cId="1336200946" sldId="300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14.007" v="60" actId="20577"/>
          <ac:spMkLst>
            <pc:docMk/>
            <pc:sldMk cId="1336200946" sldId="300"/>
            <ac:spMk id="16" creationId="{C288F3BD-2F39-4F0E-A407-2D3B62C361A3}"/>
          </ac:spMkLst>
        </pc:spChg>
        <pc:spChg chg="del">
          <ac:chgData name="Nguyen, Huyen Anh" userId="78e4bf4e-71dd-4456-9a5f-fef5c8c12d7c" providerId="ADAL" clId="{E20CB3E2-AC63-4926-A4E4-CF883A4EC55C}" dt="2020-10-08T14:27:58.911" v="11" actId="478"/>
          <ac:spMkLst>
            <pc:docMk/>
            <pc:sldMk cId="1336200946" sldId="300"/>
            <ac:spMk id="17" creationId="{C0229ECA-F1AA-472E-B5D0-F733590587C9}"/>
          </ac:spMkLst>
        </pc:spChg>
        <pc:cxnChg chg="del">
          <ac:chgData name="Nguyen, Huyen Anh" userId="78e4bf4e-71dd-4456-9a5f-fef5c8c12d7c" providerId="ADAL" clId="{E20CB3E2-AC63-4926-A4E4-CF883A4EC55C}" dt="2020-10-08T14:28:01.944" v="12" actId="478"/>
          <ac:cxnSpMkLst>
            <pc:docMk/>
            <pc:sldMk cId="1336200946" sldId="300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2.979" v="9" actId="478"/>
          <ac:cxnSpMkLst>
            <pc:docMk/>
            <pc:sldMk cId="1336200946" sldId="300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4.634" v="10" actId="478"/>
          <ac:cxnSpMkLst>
            <pc:docMk/>
            <pc:sldMk cId="1336200946" sldId="300"/>
            <ac:cxnSpMk id="21" creationId="{00000000-0000-0000-0000-000000000000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0:54.070" v="24" actId="1076"/>
        <pc:sldMkLst>
          <pc:docMk/>
          <pc:sldMk cId="2246524685" sldId="302"/>
        </pc:sldMkLst>
        <pc:cxnChg chg="add mod">
          <ac:chgData name="Nguyen, Huyen Anh" userId="78e4bf4e-71dd-4456-9a5f-fef5c8c12d7c" providerId="ADAL" clId="{E20CB3E2-AC63-4926-A4E4-CF883A4EC55C}" dt="2020-10-08T14:30:54.070" v="24" actId="1076"/>
          <ac:cxnSpMkLst>
            <pc:docMk/>
            <pc:sldMk cId="2246524685" sldId="302"/>
            <ac:cxnSpMk id="10" creationId="{5CB21372-8CD3-4504-BC85-5D0E9785A1D3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9:35.156" v="49" actId="20577"/>
        <pc:sldMkLst>
          <pc:docMk/>
          <pc:sldMk cId="2641854928" sldId="303"/>
        </pc:sldMkLst>
        <pc:spChg chg="mod">
          <ac:chgData name="Nguyen, Huyen Anh" userId="78e4bf4e-71dd-4456-9a5f-fef5c8c12d7c" providerId="ADAL" clId="{E20CB3E2-AC63-4926-A4E4-CF883A4EC55C}" dt="2020-10-08T14:39:35.156" v="49" actId="20577"/>
          <ac:spMkLst>
            <pc:docMk/>
            <pc:sldMk cId="2641854928" sldId="303"/>
            <ac:spMk id="16" creationId="{58D9E28F-81B6-4281-9E42-226EC960A541}"/>
          </ac:spMkLst>
        </pc:spChg>
        <pc:cxnChg chg="add mod">
          <ac:chgData name="Nguyen, Huyen Anh" userId="78e4bf4e-71dd-4456-9a5f-fef5c8c12d7c" providerId="ADAL" clId="{E20CB3E2-AC63-4926-A4E4-CF883A4EC55C}" dt="2020-10-08T14:31:00.110" v="26" actId="1076"/>
          <ac:cxnSpMkLst>
            <pc:docMk/>
            <pc:sldMk cId="2641854928" sldId="303"/>
            <ac:cxnSpMk id="10" creationId="{BACD4506-CA68-49B5-9268-B2E81D0D369D}"/>
          </ac:cxnSpMkLst>
        </pc:cxnChg>
      </pc:sldChg>
      <pc:sldChg chg="addSp delSp modSp mod">
        <pc:chgData name="Nguyen, Huyen Anh" userId="78e4bf4e-71dd-4456-9a5f-fef5c8c12d7c" providerId="ADAL" clId="{E20CB3E2-AC63-4926-A4E4-CF883A4EC55C}" dt="2020-10-08T14:36:41.457" v="37"/>
        <pc:sldMkLst>
          <pc:docMk/>
          <pc:sldMk cId="3325470697" sldId="304"/>
        </pc:sldMkLst>
        <pc:spChg chg="del mod">
          <ac:chgData name="Nguyen, Huyen Anh" userId="78e4bf4e-71dd-4456-9a5f-fef5c8c12d7c" providerId="ADAL" clId="{E20CB3E2-AC63-4926-A4E4-CF883A4EC55C}" dt="2020-10-08T14:36:41.457" v="37"/>
          <ac:spMkLst>
            <pc:docMk/>
            <pc:sldMk cId="3325470697" sldId="304"/>
            <ac:spMk id="4" creationId="{00000000-0000-0000-0000-000000000000}"/>
          </ac:spMkLst>
        </pc:spChg>
        <pc:picChg chg="add mod">
          <ac:chgData name="Nguyen, Huyen Anh" userId="78e4bf4e-71dd-4456-9a5f-fef5c8c12d7c" providerId="ADAL" clId="{E20CB3E2-AC63-4926-A4E4-CF883A4EC55C}" dt="2020-10-08T14:34:09.038" v="30" actId="14100"/>
          <ac:picMkLst>
            <pc:docMk/>
            <pc:sldMk cId="3325470697" sldId="304"/>
            <ac:picMk id="3" creationId="{D800FC05-092C-4875-9EF8-7CF3F6F1924F}"/>
          </ac:picMkLst>
        </pc:picChg>
        <pc:picChg chg="del">
          <ac:chgData name="Nguyen, Huyen Anh" userId="78e4bf4e-71dd-4456-9a5f-fef5c8c12d7c" providerId="ADAL" clId="{E20CB3E2-AC63-4926-A4E4-CF883A4EC55C}" dt="2020-10-08T14:34:02.455" v="27" actId="478"/>
          <ac:picMkLst>
            <pc:docMk/>
            <pc:sldMk cId="3325470697" sldId="304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6:48.290" v="40"/>
        <pc:sldMkLst>
          <pc:docMk/>
          <pc:sldMk cId="3622228248" sldId="305"/>
        </pc:sldMkLst>
        <pc:spChg chg="del mod">
          <ac:chgData name="Nguyen, Huyen Anh" userId="78e4bf4e-71dd-4456-9a5f-fef5c8c12d7c" providerId="ADAL" clId="{E20CB3E2-AC63-4926-A4E4-CF883A4EC55C}" dt="2020-10-08T14:36:48.290" v="40"/>
          <ac:spMkLst>
            <pc:docMk/>
            <pc:sldMk cId="3622228248" sldId="305"/>
            <ac:spMk id="18" creationId="{0113A3A2-0E7F-48A9-9B1F-15F552064231}"/>
          </ac:spMkLst>
        </pc:spChg>
        <pc:picChg chg="del">
          <ac:chgData name="Nguyen, Huyen Anh" userId="78e4bf4e-71dd-4456-9a5f-fef5c8c12d7c" providerId="ADAL" clId="{E20CB3E2-AC63-4926-A4E4-CF883A4EC55C}" dt="2020-10-08T14:35:07.297" v="31" actId="478"/>
          <ac:picMkLst>
            <pc:docMk/>
            <pc:sldMk cId="3622228248" sldId="305"/>
            <ac:picMk id="3" creationId="{00000000-0000-0000-0000-000000000000}"/>
          </ac:picMkLst>
        </pc:picChg>
        <pc:picChg chg="add mod">
          <ac:chgData name="Nguyen, Huyen Anh" userId="78e4bf4e-71dd-4456-9a5f-fef5c8c12d7c" providerId="ADAL" clId="{E20CB3E2-AC63-4926-A4E4-CF883A4EC55C}" dt="2020-10-08T14:35:15.206" v="34" actId="14100"/>
          <ac:picMkLst>
            <pc:docMk/>
            <pc:sldMk cId="3622228248" sldId="305"/>
            <ac:picMk id="4" creationId="{CDCE5295-24BF-4B18-A473-A9FA8940CD9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9:39.185" v="51" actId="20577"/>
        <pc:sldMkLst>
          <pc:docMk/>
          <pc:sldMk cId="3224169274" sldId="306"/>
        </pc:sldMkLst>
        <pc:spChg chg="mod">
          <ac:chgData name="Nguyen, Huyen Anh" userId="78e4bf4e-71dd-4456-9a5f-fef5c8c12d7c" providerId="ADAL" clId="{E20CB3E2-AC63-4926-A4E4-CF883A4EC55C}" dt="2020-10-08T14:39:39.185" v="51" actId="20577"/>
          <ac:spMkLst>
            <pc:docMk/>
            <pc:sldMk cId="3224169274" sldId="306"/>
            <ac:spMk id="16" creationId="{58D9E28F-81B6-4281-9E42-226EC960A541}"/>
          </ac:spMkLst>
        </pc:spChg>
        <pc:spChg chg="del mod">
          <ac:chgData name="Nguyen, Huyen Anh" userId="78e4bf4e-71dd-4456-9a5f-fef5c8c12d7c" providerId="ADAL" clId="{E20CB3E2-AC63-4926-A4E4-CF883A4EC55C}" dt="2020-10-08T14:36:56.359" v="43"/>
          <ac:spMkLst>
            <pc:docMk/>
            <pc:sldMk cId="3224169274" sldId="306"/>
            <ac:spMk id="18" creationId="{3218578F-3A00-4CC5-ACFA-623341E87EE4}"/>
          </ac:spMkLst>
        </pc:spChg>
        <pc:picChg chg="add mod">
          <ac:chgData name="Nguyen, Huyen Anh" userId="78e4bf4e-71dd-4456-9a5f-fef5c8c12d7c" providerId="ADAL" clId="{E20CB3E2-AC63-4926-A4E4-CF883A4EC55C}" dt="2020-10-08T14:30:38.765" v="22" actId="14100"/>
          <ac:picMkLst>
            <pc:docMk/>
            <pc:sldMk cId="3224169274" sldId="306"/>
            <ac:picMk id="3" creationId="{064F6F69-369F-4F87-8596-2CBBF45507ED}"/>
          </ac:picMkLst>
        </pc:picChg>
        <pc:picChg chg="del">
          <ac:chgData name="Nguyen, Huyen Anh" userId="78e4bf4e-71dd-4456-9a5f-fef5c8c12d7c" providerId="ADAL" clId="{E20CB3E2-AC63-4926-A4E4-CF883A4EC55C}" dt="2020-10-08T14:30:21.656" v="18" actId="478"/>
          <ac:picMkLst>
            <pc:docMk/>
            <pc:sldMk cId="3224169274" sldId="30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211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196736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168665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328691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23955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45045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386053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270051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1948951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255400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11692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19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91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6731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060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354586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20687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29232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304098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xmlns="" val="125340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1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939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30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61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85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45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14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50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7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54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85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42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C275-D5F5-42EC-9E1B-EF6E743EFAA0}" type="datetimeFigureOut">
              <a:rPr lang="fr-FR" smtClean="0"/>
              <a:pPr/>
              <a:t>10/03/2022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66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candidat.evalang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www.candidat.evalang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candidat.evalang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candidat.evalang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www.candidat.evalang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hyperlink" Target="https://www.candidat.evalang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microsoft.com/office/2007/relationships/media" Target="../media/media4.mp3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12" Type="http://schemas.microsoft.com/office/2007/relationships/media" Target="../media/media3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www.candidat.evalang.fr" TargetMode="External"/><Relationship Id="rId10" Type="http://schemas.microsoft.com/office/2007/relationships/media" Target="../media/media2.mp3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media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www.candidat.evalang.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s://www.candidat.evalang.fr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microsoft.com/office/2007/relationships/media" Target="../media/media7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hyperlink" Target="https://www.candidat.evalang.f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358900" y="9048750"/>
            <a:ext cx="237490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3" name="Image 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xmlns="" id="{0A918E3A-7CF4-49FF-A15F-B7A791489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0" y="0"/>
            <a:ext cx="1297102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74302" y="261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BCF8663-3161-441D-ACE4-2DB27A59B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66" y="2097586"/>
            <a:ext cx="12161618" cy="58598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8338" y="1530286"/>
            <a:ext cx="963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compréhension écrite.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710735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b="1" dirty="0"/>
              <a:t>Vous lisez</a:t>
            </a:r>
            <a:r>
              <a:rPr lang="fr-FR" b="1"/>
              <a:t> la question : </a:t>
            </a:r>
            <a:r>
              <a:rPr lang="fr-FR"/>
              <a:t>elle porte sur le </a:t>
            </a:r>
            <a:r>
              <a:rPr lang="fr-FR" b="1"/>
              <a:t>document écrit</a:t>
            </a:r>
            <a:r>
              <a:rPr lang="fr-FR"/>
              <a:t>. 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2192" y="1050799"/>
            <a:ext cx="5220265" cy="2076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990053" y="400187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Pour répondre à la question, </a:t>
            </a:r>
            <a:r>
              <a:rPr lang="fr-FR" dirty="0"/>
              <a:t>vous devez</a:t>
            </a:r>
            <a:r>
              <a:rPr lang="fr-FR"/>
              <a:t> </a:t>
            </a:r>
            <a:r>
              <a:rPr lang="fr-FR" b="1"/>
              <a:t>lire attentivement le document </a:t>
            </a:r>
            <a:r>
              <a:rPr lang="fr-FR"/>
              <a:t>et </a:t>
            </a:r>
            <a:r>
              <a:rPr lang="fr-FR" b="1"/>
              <a:t>les 4 choix de réponse</a:t>
            </a:r>
            <a:r>
              <a:rPr lang="fr-FR"/>
              <a:t>.</a:t>
            </a:r>
          </a:p>
        </p:txBody>
      </p:sp>
      <p:sp>
        <p:nvSpPr>
          <p:cNvPr id="17" name="Accolade fermante 16"/>
          <p:cNvSpPr/>
          <p:nvPr/>
        </p:nvSpPr>
        <p:spPr>
          <a:xfrm>
            <a:off x="8434990" y="3938643"/>
            <a:ext cx="358507" cy="28306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990053" y="6194976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302" y="7000355"/>
            <a:ext cx="30276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En cliquant ici, </a:t>
            </a:r>
            <a:r>
              <a:rPr lang="fr-FR" dirty="0"/>
              <a:t>vous pouvez agrandir</a:t>
            </a:r>
            <a:r>
              <a:rPr lang="fr-FR"/>
              <a:t> le texte.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001906" y="6933063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07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48435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2C52C58-33DE-47AC-BBDA-5A22FEA48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89" y="2006829"/>
            <a:ext cx="12206621" cy="5881511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76D06032-66C5-4025-A290-29400747CE1D}"/>
              </a:ext>
            </a:extLst>
          </p:cNvPr>
          <p:cNvCxnSpPr/>
          <p:nvPr/>
        </p:nvCxnSpPr>
        <p:spPr>
          <a:xfrm flipV="1">
            <a:off x="3856763" y="6904035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43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22151" y="580408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800FC05-092C-4875-9EF8-7CF3F6F19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94" y="2324027"/>
            <a:ext cx="11939115" cy="56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47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839CCC4-E4F7-463E-A682-D98AB1E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8" y="2070467"/>
            <a:ext cx="12007614" cy="578285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B5F99E64-4670-47A0-A6F3-100E7B5D8793}"/>
              </a:ext>
            </a:extLst>
          </p:cNvPr>
          <p:cNvSpPr/>
          <p:nvPr/>
        </p:nvSpPr>
        <p:spPr>
          <a:xfrm>
            <a:off x="961296" y="487318"/>
            <a:ext cx="839176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CB21372-8CD3-4504-BC85-5D0E9785A1D3}"/>
              </a:ext>
            </a:extLst>
          </p:cNvPr>
          <p:cNvCxnSpPr/>
          <p:nvPr/>
        </p:nvCxnSpPr>
        <p:spPr>
          <a:xfrm flipV="1">
            <a:off x="3618095" y="6884937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65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B5F99E64-4670-47A0-A6F3-100E7B5D8793}"/>
              </a:ext>
            </a:extLst>
          </p:cNvPr>
          <p:cNvSpPr/>
          <p:nvPr/>
        </p:nvSpPr>
        <p:spPr>
          <a:xfrm>
            <a:off x="974302" y="522906"/>
            <a:ext cx="768637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DCE5295-24BF-4B18-A473-A9FA8940C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96" y="2229852"/>
            <a:ext cx="12192435" cy="56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22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817ACB2-BA22-4FDF-9CC5-0FB57C490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1964244"/>
            <a:ext cx="11906341" cy="5742439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58D9E28F-81B6-4281-9E42-226EC960A541}"/>
              </a:ext>
            </a:extLst>
          </p:cNvPr>
          <p:cNvSpPr/>
          <p:nvPr/>
        </p:nvSpPr>
        <p:spPr>
          <a:xfrm>
            <a:off x="948436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BACD4506-CA68-49B5-9268-B2E81D0D369D}"/>
              </a:ext>
            </a:extLst>
          </p:cNvPr>
          <p:cNvCxnSpPr/>
          <p:nvPr/>
        </p:nvCxnSpPr>
        <p:spPr>
          <a:xfrm flipV="1">
            <a:off x="3520643" y="6788684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18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58D9E28F-81B6-4281-9E42-226EC960A541}"/>
              </a:ext>
            </a:extLst>
          </p:cNvPr>
          <p:cNvSpPr/>
          <p:nvPr/>
        </p:nvSpPr>
        <p:spPr>
          <a:xfrm>
            <a:off x="948436" y="510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64F6F69-369F-4F87-8596-2CBBF4550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6" y="2229853"/>
            <a:ext cx="12131621" cy="57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16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BA9E3B4-D8C8-459C-9F76-BCD54CC18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10" y="2022288"/>
            <a:ext cx="12290780" cy="589012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338" y="1530286"/>
            <a:ext cx="953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grammaire et lexique.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30876" y="5409344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Pour répondre à la question, </a:t>
            </a:r>
            <a:r>
              <a:rPr lang="fr-FR"/>
              <a:t>vous devez </a:t>
            </a:r>
            <a:r>
              <a:rPr lang="fr-FR" b="1"/>
              <a:t>lire </a:t>
            </a:r>
            <a:r>
              <a:rPr lang="fr-FR" b="1" dirty="0"/>
              <a:t>attentivement la phrase </a:t>
            </a:r>
            <a:r>
              <a:rPr lang="fr-FR" dirty="0"/>
              <a:t>et </a:t>
            </a:r>
            <a:r>
              <a:rPr lang="fr-FR" b="1" dirty="0"/>
              <a:t>les 4 choix de réponse</a:t>
            </a:r>
            <a:r>
              <a:rPr lang="fr-FR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90650" y="6849412"/>
            <a:ext cx="342339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="1" dirty="0"/>
              <a:t>électionnez </a:t>
            </a:r>
            <a:r>
              <a:rPr lang="fr-FR" dirty="0"/>
              <a:t>ensuite </a:t>
            </a:r>
            <a:r>
              <a:rPr lang="fr-FR" b="1" dirty="0"/>
              <a:t>une seule</a:t>
            </a:r>
            <a:r>
              <a:rPr lang="fr-FR" dirty="0"/>
              <a:t> réponse et cliquez sur « </a:t>
            </a:r>
            <a:r>
              <a:rPr lang="fr-FR" dirty="0" err="1"/>
              <a:t>Submit</a:t>
            </a:r>
            <a:r>
              <a:rPr lang="fr-FR" dirty="0"/>
              <a:t> »</a:t>
            </a:r>
            <a:r>
              <a:rPr lang="fr-FR" b="1" dirty="0"/>
              <a:t>.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987039" y="3266043"/>
            <a:ext cx="2477592" cy="662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6002992" y="5409345"/>
            <a:ext cx="1727884" cy="404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020144" y="5966347"/>
            <a:ext cx="4863132" cy="37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88B6CB9-08E2-4E6A-8B84-C361056F3A9D}"/>
              </a:ext>
            </a:extLst>
          </p:cNvPr>
          <p:cNvSpPr txBox="1"/>
          <p:nvPr/>
        </p:nvSpPr>
        <p:spPr>
          <a:xfrm>
            <a:off x="8464631" y="3713907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dirty="0"/>
              <a:t>La </a:t>
            </a:r>
            <a:r>
              <a:rPr lang="fr-FR" b="1" dirty="0"/>
              <a:t>consigne </a:t>
            </a:r>
            <a:r>
              <a:rPr lang="fr-FR" dirty="0"/>
              <a:t>est </a:t>
            </a:r>
            <a:r>
              <a:rPr lang="fr-FR" b="1" dirty="0"/>
              <a:t>en anglais.</a:t>
            </a:r>
            <a:r>
              <a:rPr lang="fr-FR" dirty="0"/>
              <a:t> Elle est toujours la même.</a:t>
            </a:r>
          </a:p>
        </p:txBody>
      </p:sp>
    </p:spTree>
    <p:extLst>
      <p:ext uri="{BB962C8B-B14F-4D97-AF65-F5344CB8AC3E}">
        <p14:creationId xmlns:p14="http://schemas.microsoft.com/office/powerpoint/2010/main" xmlns="" val="21683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E7B02EB-F9EE-41E6-8519-11CE35F5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69" y="1982950"/>
            <a:ext cx="12137061" cy="584491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7" name="Shape 41">
            <a:extLst>
              <a:ext uri="{FF2B5EF4-FFF2-40B4-BE49-F238E27FC236}">
                <a16:creationId xmlns:a16="http://schemas.microsoft.com/office/drawing/2014/main" xmlns="" id="{FBB69615-DDE0-4AE4-BA6E-EB1A80E22506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xmlns="" val="249175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DB94EAA-9606-4529-9214-7864BBA2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5" y="2047854"/>
            <a:ext cx="12197070" cy="5870372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xmlns="" id="{C288F3BD-2F39-4F0E-A407-2D3B62C361A3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Grammaire et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</p:spTree>
    <p:extLst>
      <p:ext uri="{BB962C8B-B14F-4D97-AF65-F5344CB8AC3E}">
        <p14:creationId xmlns:p14="http://schemas.microsoft.com/office/powerpoint/2010/main" xmlns="" val="1336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À quoi ressemblent les questions du test </a:t>
            </a:r>
            <a:r>
              <a:rPr lang="fr-FR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Ev@lang</a:t>
            </a: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 Collège? </a:t>
            </a:r>
          </a:p>
        </p:txBody>
      </p:sp>
    </p:spTree>
    <p:extLst>
      <p:ext uri="{BB962C8B-B14F-4D97-AF65-F5344CB8AC3E}">
        <p14:creationId xmlns:p14="http://schemas.microsoft.com/office/powerpoint/2010/main" xmlns="" val="23167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Bon courage à tous!</a:t>
            </a:r>
          </a:p>
        </p:txBody>
      </p:sp>
    </p:spTree>
    <p:extLst>
      <p:ext uri="{BB962C8B-B14F-4D97-AF65-F5344CB8AC3E}">
        <p14:creationId xmlns:p14="http://schemas.microsoft.com/office/powerpoint/2010/main" xmlns="" val="139884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05970" y="2101755"/>
            <a:ext cx="10003809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Ev@lang Collège se compose de 3 épreuves: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orale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écrite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Grammaire et lexique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37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61E71601-6987-4B0E-AF0E-F311E348CB29}"/>
              </a:ext>
            </a:extLst>
          </p:cNvPr>
          <p:cNvSpPr txBox="1">
            <a:spLocks/>
          </p:cNvSpPr>
          <p:nvPr/>
        </p:nvSpPr>
        <p:spPr>
          <a:xfrm>
            <a:off x="931985" y="2052913"/>
            <a:ext cx="11437354" cy="4993724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3386">
              <a:buFont typeface="Arial" panose="020B0604020202020204" pitchFamily="34" charset="0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Test composé de questions à choix multiples avec :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support (audio / écrit)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question en anglais par support (pour la compréhension écrite et orale)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4 choix de réponse en anglais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seule bonne réponse possible</a:t>
            </a:r>
          </a:p>
        </p:txBody>
      </p:sp>
    </p:spTree>
    <p:extLst>
      <p:ext uri="{BB962C8B-B14F-4D97-AF65-F5344CB8AC3E}">
        <p14:creationId xmlns:p14="http://schemas.microsoft.com/office/powerpoint/2010/main" xmlns="" val="33245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21E22CD-FFB6-4B24-86C4-EB6A00A01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37" y="2543978"/>
            <a:ext cx="11457876" cy="553454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548397"/>
            <a:ext cx="3098041" cy="14773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Ce sera toujours la même consigne : </a:t>
            </a:r>
            <a:r>
              <a:rPr lang="fr-FR" i="1"/>
              <a:t>« Click on the audio </a:t>
            </a:r>
            <a:r>
              <a:rPr lang="fr-FR" i="1" err="1"/>
              <a:t>button</a:t>
            </a:r>
            <a:r>
              <a:rPr lang="fr-FR" i="1"/>
              <a:t> and </a:t>
            </a:r>
            <a:r>
              <a:rPr lang="fr-FR" i="1" err="1"/>
              <a:t>listen</a:t>
            </a:r>
            <a:r>
              <a:rPr lang="fr-FR" i="1"/>
              <a:t>. </a:t>
            </a:r>
            <a:r>
              <a:rPr lang="fr-FR" i="1" err="1"/>
              <a:t>Then</a:t>
            </a:r>
            <a:r>
              <a:rPr lang="fr-FR" i="1"/>
              <a:t> </a:t>
            </a:r>
            <a:r>
              <a:rPr lang="fr-FR" i="1" err="1"/>
              <a:t>choose</a:t>
            </a:r>
            <a:r>
              <a:rPr lang="fr-FR" i="1"/>
              <a:t> the correct </a:t>
            </a:r>
            <a:r>
              <a:rPr lang="fr-FR" i="1" err="1"/>
              <a:t>answer</a:t>
            </a:r>
            <a:r>
              <a:rPr lang="fr-FR" i="1"/>
              <a:t> ». </a:t>
            </a: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5" idx="2"/>
          </p:cNvCxnSpPr>
          <p:nvPr/>
        </p:nvCxnSpPr>
        <p:spPr>
          <a:xfrm>
            <a:off x="10481478" y="2025725"/>
            <a:ext cx="887107" cy="1727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935082" y="4713545"/>
            <a:ext cx="42922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Vous devez</a:t>
            </a:r>
            <a:r>
              <a:rPr lang="fr-FR"/>
              <a:t> cliquer sur chacun des 4 choix de réponse pour écouter les propositions.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35082" y="5996300"/>
            <a:ext cx="33845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</a:t>
            </a:r>
          </a:p>
          <a:p>
            <a:r>
              <a:rPr lang="fr-FR" dirty="0"/>
              <a:t>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227302" y="5626968"/>
            <a:ext cx="437329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question et les choix de réponse </a:t>
            </a:r>
            <a:r>
              <a:rPr lang="fr-FR"/>
              <a:t>sont </a:t>
            </a:r>
            <a:r>
              <a:rPr lang="fr-FR" b="1"/>
              <a:t>enregistrés.</a:t>
            </a:r>
            <a:r>
              <a:rPr lang="fr-FR"/>
              <a:t> </a:t>
            </a:r>
          </a:p>
          <a:p>
            <a:r>
              <a:rPr lang="fr-FR"/>
              <a:t>Ils ne sont pas écrits. </a:t>
            </a:r>
          </a:p>
          <a:p>
            <a:r>
              <a:rPr lang="fr-FR" dirty="0"/>
              <a:t>Vous pouvez</a:t>
            </a:r>
            <a:r>
              <a:rPr lang="fr-FR"/>
              <a:t> les écouter plusieurs fois en cliquant sur le symbole audio, mais attention le temps tourne et est limité.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8173" y="2129051"/>
            <a:ext cx="104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5ACBEBD-EB91-42CE-BF74-3706E4D2E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78" y="2502987"/>
            <a:ext cx="11458593" cy="5534889"/>
          </a:xfrm>
          <a:prstGeom prst="rect">
            <a:avLst/>
          </a:prstGeom>
        </p:spPr>
      </p:pic>
      <p:pic>
        <p:nvPicPr>
          <p:cNvPr id="1040" name="Imag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5223" y="1715724"/>
            <a:ext cx="538542" cy="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A1-20-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686197" y="3776544"/>
            <a:ext cx="487363" cy="487363"/>
          </a:xfrm>
          <a:prstGeom prst="rect">
            <a:avLst/>
          </a:prstGeom>
        </p:spPr>
      </p:pic>
      <p:pic>
        <p:nvPicPr>
          <p:cNvPr id="32" name="COA1-20-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661869" y="4636875"/>
            <a:ext cx="479849" cy="479849"/>
          </a:xfrm>
          <a:prstGeom prst="rect">
            <a:avLst/>
          </a:prstGeom>
        </p:spPr>
      </p:pic>
      <p:pic>
        <p:nvPicPr>
          <p:cNvPr id="33" name="COA1-20-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660447" y="5450014"/>
            <a:ext cx="479849" cy="479849"/>
          </a:xfrm>
          <a:prstGeom prst="rect">
            <a:avLst/>
          </a:prstGeom>
        </p:spPr>
      </p:pic>
      <p:pic>
        <p:nvPicPr>
          <p:cNvPr id="34" name="COA1-20-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652933" y="6263153"/>
            <a:ext cx="487363" cy="487363"/>
          </a:xfrm>
          <a:prstGeom prst="rect">
            <a:avLst/>
          </a:prstGeom>
        </p:spPr>
      </p:pic>
      <p:pic>
        <p:nvPicPr>
          <p:cNvPr id="35" name="COA1-20-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652933" y="7083806"/>
            <a:ext cx="479849" cy="4798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1141" y="1527460"/>
            <a:ext cx="1164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Ici, vous pouvez cliquer sur les symboles haut-parleur pour écouter la question et les 4 choix de réponse.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les symboles 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455618" y="4876799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455618" y="5696761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3455618" y="6506834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3455618" y="7323730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9826388" y="4214112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41">
            <a:extLst>
              <a:ext uri="{FF2B5EF4-FFF2-40B4-BE49-F238E27FC236}">
                <a16:creationId xmlns:a16="http://schemas.microsoft.com/office/drawing/2014/main" xmlns="" id="{22E1CD2D-E9CB-4500-AFE4-A52503B7CD47}"/>
              </a:ext>
            </a:extLst>
          </p:cNvPr>
          <p:cNvSpPr/>
          <p:nvPr/>
        </p:nvSpPr>
        <p:spPr>
          <a:xfrm>
            <a:off x="955149" y="357223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</p:spTree>
    <p:extLst>
      <p:ext uri="{BB962C8B-B14F-4D97-AF65-F5344CB8AC3E}">
        <p14:creationId xmlns:p14="http://schemas.microsoft.com/office/powerpoint/2010/main" xmlns="" val="1088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3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1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6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CD580F4-CE8D-429C-9C40-49A8C8C30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87" y="2519042"/>
            <a:ext cx="11356497" cy="54840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32457" y="548397"/>
            <a:ext cx="3098041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</a:t>
            </a:r>
            <a:r>
              <a:rPr lang="fr-FR"/>
              <a:t>Il s’agit toujours de la même consigne.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8113" y="1968185"/>
            <a:ext cx="10349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44454" y="471354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Ici, </a:t>
            </a:r>
            <a:r>
              <a:rPr lang="fr-FR" b="1"/>
              <a:t>la question </a:t>
            </a:r>
            <a:r>
              <a:rPr lang="fr-FR"/>
              <a:t>et les </a:t>
            </a:r>
            <a:r>
              <a:rPr lang="fr-FR" b="1"/>
              <a:t>4 choix de réponse</a:t>
            </a:r>
            <a:r>
              <a:rPr lang="fr-FR"/>
              <a:t> sont </a:t>
            </a:r>
            <a:r>
              <a:rPr lang="fr-FR" b="1"/>
              <a:t>écrits</a:t>
            </a:r>
            <a:r>
              <a:rPr lang="fr-FR"/>
              <a:t>.  Ils ne sont pas enregistrés. </a:t>
            </a:r>
            <a:r>
              <a:rPr lang="fr-FR" dirty="0"/>
              <a:t>Vous devez</a:t>
            </a:r>
            <a:r>
              <a:rPr lang="fr-FR"/>
              <a:t> les </a:t>
            </a:r>
            <a:r>
              <a:rPr lang="fr-FR" b="1"/>
              <a:t>lire attentivement</a:t>
            </a:r>
            <a:r>
              <a:rPr lang="fr-FR"/>
              <a:t>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44454" y="6291621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328014" y="5864772"/>
            <a:ext cx="338464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Vous écoutez </a:t>
            </a:r>
            <a:r>
              <a:rPr lang="fr-FR" b="1"/>
              <a:t>un support audio</a:t>
            </a:r>
            <a:r>
              <a:rPr lang="fr-FR"/>
              <a:t>. Il peut s’agir d’un dialogue ou d’une situation de la vie quotidienne. </a:t>
            </a:r>
          </a:p>
          <a:p>
            <a:r>
              <a:rPr lang="fr-FR" dirty="0"/>
              <a:t>Vous pouvez</a:t>
            </a:r>
            <a:r>
              <a:rPr lang="fr-FR"/>
              <a:t> l’écouter plusieurs fois mais attention le temps tourne et est limité.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244454" y="4051825"/>
            <a:ext cx="1111172" cy="63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0188665" y="3862316"/>
            <a:ext cx="1057090" cy="2014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3548418" y="4783651"/>
            <a:ext cx="434481" cy="244293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hape 41">
            <a:extLst>
              <a:ext uri="{FF2B5EF4-FFF2-40B4-BE49-F238E27FC236}">
                <a16:creationId xmlns:a16="http://schemas.microsoft.com/office/drawing/2014/main" xmlns="" id="{BE5F91D0-967E-497F-BC9C-B98108BAB6E4}"/>
              </a:ext>
            </a:extLst>
          </p:cNvPr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xmlns="" val="507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F5956FB-BED9-4BE0-8A03-BB97ADF3CF7B}"/>
              </a:ext>
            </a:extLst>
          </p:cNvPr>
          <p:cNvGrpSpPr/>
          <p:nvPr/>
        </p:nvGrpSpPr>
        <p:grpSpPr>
          <a:xfrm>
            <a:off x="3048" y="0"/>
            <a:ext cx="12990576" cy="9753600"/>
            <a:chOff x="3048" y="0"/>
            <a:chExt cx="12990576" cy="9753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048" y="0"/>
              <a:ext cx="12990576" cy="9753600"/>
            </a:xfrm>
            <a:prstGeom prst="rect">
              <a:avLst/>
            </a:prstGeom>
          </p:spPr>
        </p:pic>
        <p:pic>
          <p:nvPicPr>
            <p:cNvPr id="1040" name="Imag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690" y="1764703"/>
              <a:ext cx="538542" cy="65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390650" y="1489146"/>
              <a:ext cx="10925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Cliquez sur le symbole haut-parleur pour écouter l’enregistrement. </a:t>
              </a:r>
            </a:p>
            <a:p>
              <a:r>
                <a:rPr lang="fr-FR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: lors du vrai test, il faut cliquer sur le symbole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162BE74-3991-4CA5-933A-14316343E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335" y="2476047"/>
            <a:ext cx="11666274" cy="5633613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9904992" y="3843149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A2-06-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764801" y="3391307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xmlns="" id="{2105DE97-F7FC-476A-84F3-F6D4A1A4EE8B}"/>
              </a:ext>
            </a:extLst>
          </p:cNvPr>
          <p:cNvSpPr/>
          <p:nvPr/>
        </p:nvSpPr>
        <p:spPr>
          <a:xfrm>
            <a:off x="671141" y="32131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xmlns="" val="20765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9E4AA92-A505-44F3-96DD-607639B69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45" y="2514853"/>
            <a:ext cx="11589060" cy="5562139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6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9949218" y="4563704"/>
            <a:ext cx="793572" cy="1050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B1-04-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742790" y="4076341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xmlns="" id="{C3381EE0-4192-4F74-B11C-8F138E6A159F}"/>
              </a:ext>
            </a:extLst>
          </p:cNvPr>
          <p:cNvSpPr/>
          <p:nvPr/>
        </p:nvSpPr>
        <p:spPr>
          <a:xfrm>
            <a:off x="671141" y="343925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C8B4046-A5E1-4421-903D-52FD403B9C91}"/>
              </a:ext>
            </a:extLst>
          </p:cNvPr>
          <p:cNvSpPr txBox="1"/>
          <p:nvPr/>
        </p:nvSpPr>
        <p:spPr>
          <a:xfrm>
            <a:off x="1390650" y="1523785"/>
            <a:ext cx="1092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Cliquez sur le symbole haut-parleur pour écouter l’enregistrement. </a:t>
            </a:r>
          </a:p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 symbole</a:t>
            </a:r>
          </a:p>
        </p:txBody>
      </p:sp>
      <p:pic>
        <p:nvPicPr>
          <p:cNvPr id="10" name="Imag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9" t="20864" r="9430" b="5814"/>
          <a:stretch/>
        </p:blipFill>
        <p:spPr bwMode="auto">
          <a:xfrm>
            <a:off x="9104812" y="1901050"/>
            <a:ext cx="444137" cy="4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73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FD5AF5902E649A59CA341AE4C068A" ma:contentTypeVersion="10" ma:contentTypeDescription="Crée un document." ma:contentTypeScope="" ma:versionID="ecd065506ea79f058534c8202a5b1b47">
  <xsd:schema xmlns:xsd="http://www.w3.org/2001/XMLSchema" xmlns:xs="http://www.w3.org/2001/XMLSchema" xmlns:p="http://schemas.microsoft.com/office/2006/metadata/properties" xmlns:ns2="616cf726-3716-428e-acd6-b0fcdd50ad6c" xmlns:ns3="0552e3f6-1f20-4add-92b6-8fc3ff538f54" targetNamespace="http://schemas.microsoft.com/office/2006/metadata/properties" ma:root="true" ma:fieldsID="f7d277ba2e8441b1c8fd8ef84132a4c6" ns2:_="" ns3:_="">
    <xsd:import namespace="616cf726-3716-428e-acd6-b0fcdd50ad6c"/>
    <xsd:import namespace="0552e3f6-1f20-4add-92b6-8fc3ff538f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cf726-3716-428e-acd6-b0fcdd50ad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2e3f6-1f20-4add-92b6-8fc3ff538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6cf726-3716-428e-acd6-b0fcdd50ad6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7873E2-D27D-4645-8E2D-CEF096D18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cf726-3716-428e-acd6-b0fcdd50ad6c"/>
    <ds:schemaRef ds:uri="0552e3f6-1f20-4add-92b6-8fc3ff538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CA7E78-ABC1-480C-B3B0-782D4D0EAC20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16cf726-3716-428e-acd6-b0fcdd50ad6c"/>
    <ds:schemaRef ds:uri="http://purl.org/dc/terms/"/>
    <ds:schemaRef ds:uri="http://www.w3.org/XML/1998/namespace"/>
    <ds:schemaRef ds:uri="http://schemas.microsoft.com/office/infopath/2007/PartnerControls"/>
    <ds:schemaRef ds:uri="0552e3f6-1f20-4add-92b6-8fc3ff538f54"/>
  </ds:schemaRefs>
</ds:datastoreItem>
</file>

<file path=customXml/itemProps3.xml><?xml version="1.0" encoding="utf-8"?>
<ds:datastoreItem xmlns:ds="http://schemas.openxmlformats.org/officeDocument/2006/customXml" ds:itemID="{4D76B5F9-3ECD-4A24-940E-2830CABC09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630</Words>
  <Application>Microsoft Office PowerPoint</Application>
  <PresentationFormat>Personnalisé</PresentationFormat>
  <Paragraphs>90</Paragraphs>
  <Slides>20</Slides>
  <Notes>20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générique</dc:creator>
  <cp:lastModifiedBy>gcosimi</cp:lastModifiedBy>
  <cp:revision>2</cp:revision>
  <dcterms:modified xsi:type="dcterms:W3CDTF">2022-03-10T16:26:19Z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0x010100E78FD5AF5902E649A59CA341AE4C068A</vt:lpwstr>
  </property>
  <property fmtid="{D5CDD505-2E9C-101B-9397-08002B2CF9AE}" pid="3" name="Order">
    <vt:r8>277100</vt:r8>
  </property>
  <property fmtid="{D5CDD505-2E9C-101B-9397-08002B2CF9AE}" pid="4" name="ComplianceAssetId">
    <vt:lpwstr/>
  </property>
</Properties>
</file>